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90469" r:id="rId4"/>
    <p:sldMasterId id="2147490592" r:id="rId5"/>
    <p:sldMasterId id="2147490677" r:id="rId6"/>
    <p:sldMasterId id="2147490716" r:id="rId7"/>
    <p:sldMasterId id="2147490818" r:id="rId8"/>
    <p:sldMasterId id="2147490855" r:id="rId9"/>
    <p:sldMasterId id="2147490868" r:id="rId10"/>
    <p:sldMasterId id="2147490870" r:id="rId11"/>
  </p:sldMasterIdLst>
  <p:notesMasterIdLst>
    <p:notesMasterId r:id="rId16"/>
  </p:notesMasterIdLst>
  <p:handoutMasterIdLst>
    <p:handoutMasterId r:id="rId17"/>
  </p:handoutMasterIdLst>
  <p:sldIdLst>
    <p:sldId id="2147483178" r:id="rId12"/>
    <p:sldId id="411" r:id="rId13"/>
    <p:sldId id="256" r:id="rId14"/>
    <p:sldId id="2147472230" r:id="rId15"/>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43742"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889017"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34290"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779564"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26396" algn="l" defTabSz="890568" rtl="0" eaLnBrk="1" latinLnBrk="0" hangingPunct="1">
      <a:defRPr kumimoji="1" kern="1200">
        <a:solidFill>
          <a:schemeClr val="tx1"/>
        </a:solidFill>
        <a:latin typeface="Arial" pitchFamily="34" charset="0"/>
        <a:ea typeface="ＭＳ Ｐゴシック" pitchFamily="50" charset="-128"/>
        <a:cs typeface="+mn-cs"/>
      </a:defRPr>
    </a:lvl6pPr>
    <a:lvl7pPr marL="2671689" algn="l" defTabSz="890568" rtl="0" eaLnBrk="1" latinLnBrk="0" hangingPunct="1">
      <a:defRPr kumimoji="1" kern="1200">
        <a:solidFill>
          <a:schemeClr val="tx1"/>
        </a:solidFill>
        <a:latin typeface="Arial" pitchFamily="34" charset="0"/>
        <a:ea typeface="ＭＳ Ｐゴシック" pitchFamily="50" charset="-128"/>
        <a:cs typeface="+mn-cs"/>
      </a:defRPr>
    </a:lvl7pPr>
    <a:lvl8pPr marL="3116961" algn="l" defTabSz="890568" rtl="0" eaLnBrk="1" latinLnBrk="0" hangingPunct="1">
      <a:defRPr kumimoji="1" kern="1200">
        <a:solidFill>
          <a:schemeClr val="tx1"/>
        </a:solidFill>
        <a:latin typeface="Arial" pitchFamily="34" charset="0"/>
        <a:ea typeface="ＭＳ Ｐゴシック" pitchFamily="50" charset="-128"/>
        <a:cs typeface="+mn-cs"/>
      </a:defRPr>
    </a:lvl8pPr>
    <a:lvl9pPr marL="3562248" algn="l" defTabSz="890568"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1">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0000FF"/>
    <a:srgbClr val="FFFFFF"/>
    <a:srgbClr val="326464"/>
    <a:srgbClr val="BFBFBF"/>
    <a:srgbClr val="BEBEC0"/>
    <a:srgbClr val="E6E6E6"/>
    <a:srgbClr val="FFCCFF"/>
    <a:srgbClr val="FFCCCC"/>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63858A-2B8D-4E71-A183-FDBB2246E202}" v="3" dt="2025-05-14T05:47:37.04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295" autoAdjust="0"/>
    <p:restoredTop sz="94660"/>
  </p:normalViewPr>
  <p:slideViewPr>
    <p:cSldViewPr snapToGrid="0">
      <p:cViewPr varScale="1">
        <p:scale>
          <a:sx n="102" d="100"/>
          <a:sy n="102" d="100"/>
        </p:scale>
        <p:origin x="114" y="120"/>
      </p:cViewPr>
      <p:guideLst>
        <p:guide orient="horz" pos="2160"/>
        <p:guide pos="3121"/>
      </p:guideLst>
    </p:cSldViewPr>
  </p:slideViewPr>
  <p:notesTextViewPr>
    <p:cViewPr>
      <p:scale>
        <a:sx n="1" d="1"/>
        <a:sy n="1" d="1"/>
      </p:scale>
      <p:origin x="0" y="0"/>
    </p:cViewPr>
  </p:notesTextViewPr>
  <p:sorterViewPr>
    <p:cViewPr varScale="1">
      <p:scale>
        <a:sx n="1" d="1"/>
        <a:sy n="1" d="1"/>
      </p:scale>
      <p:origin x="0" y="-25164"/>
    </p:cViewPr>
  </p:sorterViewPr>
  <p:notesViewPr>
    <p:cSldViewPr snapToGrid="0">
      <p:cViewPr>
        <p:scale>
          <a:sx n="1" d="2"/>
          <a:sy n="1" d="2"/>
        </p:scale>
        <p:origin x="0" y="0"/>
      </p:cViewPr>
      <p:guideLst>
        <p:guide orient="horz" pos="3130"/>
        <p:guide pos="2144"/>
      </p:guideLst>
    </p:cSldViewPr>
  </p:notesViewPr>
  <p:gridSpacing cx="76200" cy="76200"/>
</p:viewPr>
</file>

<file path=ppt/_rels/presentation.xml.rels>&#65279;<?xml version="1.0" encoding="utf-8" standalone="yes"?>
<Relationships xmlns="http://schemas.openxmlformats.org/package/2006/relationships"><Relationship Id="rId8" Type="http://schemas.openxmlformats.org/officeDocument/2006/relationships/slideMaster" Target="slideMasters/slideMaster5.xml" /><Relationship Id="rId13" Type="http://schemas.openxmlformats.org/officeDocument/2006/relationships/slide" Target="slides/slide2.xml" /><Relationship Id="rId18" Type="http://schemas.openxmlformats.org/officeDocument/2006/relationships/presProps" Target="presProps.xml" /><Relationship Id="rId21" Type="http://schemas.openxmlformats.org/officeDocument/2006/relationships/tableStyles" Target="tableStyles.xml" /><Relationship Id="rId7" Type="http://schemas.openxmlformats.org/officeDocument/2006/relationships/slideMaster" Target="slideMasters/slideMaster4.xml" /><Relationship Id="rId12" Type="http://schemas.openxmlformats.org/officeDocument/2006/relationships/slide" Target="slides/slide1.xml" /><Relationship Id="rId17" Type="http://schemas.openxmlformats.org/officeDocument/2006/relationships/handoutMaster" Target="handoutMasters/handoutMaster1.xml" /><Relationship Id="rId16" Type="http://schemas.openxmlformats.org/officeDocument/2006/relationships/notesMaster" Target="notesMasters/notesMaster1.xml" /><Relationship Id="rId20" Type="http://schemas.openxmlformats.org/officeDocument/2006/relationships/theme" Target="theme/theme1.xml" /><Relationship Id="rId6" Type="http://schemas.openxmlformats.org/officeDocument/2006/relationships/slideMaster" Target="slideMasters/slideMaster3.xml" /><Relationship Id="rId11" Type="http://schemas.openxmlformats.org/officeDocument/2006/relationships/slideMaster" Target="slideMasters/slideMaster8.xml" /><Relationship Id="rId5" Type="http://schemas.openxmlformats.org/officeDocument/2006/relationships/slideMaster" Target="slideMasters/slideMaster2.xml" /><Relationship Id="rId15" Type="http://schemas.openxmlformats.org/officeDocument/2006/relationships/slide" Target="slides/slide4.xml" /><Relationship Id="rId23" Type="http://schemas.microsoft.com/office/2018/10/relationships/authors" Target="authors.xml" /><Relationship Id="rId10" Type="http://schemas.openxmlformats.org/officeDocument/2006/relationships/slideMaster" Target="slideMasters/slideMaster7.xml" /><Relationship Id="rId19" Type="http://schemas.openxmlformats.org/officeDocument/2006/relationships/viewProps" Target="viewProps.xml" /><Relationship Id="rId4" Type="http://schemas.openxmlformats.org/officeDocument/2006/relationships/slideMaster" Target="slideMasters/slideMaster1.xml" /><Relationship Id="rId9" Type="http://schemas.openxmlformats.org/officeDocument/2006/relationships/slideMaster" Target="slideMasters/slideMaster6.xml" /><Relationship Id="rId14" Type="http://schemas.openxmlformats.org/officeDocument/2006/relationships/slide" Target="slides/slide3.xml" /><Relationship Id="rId22" Type="http://schemas.microsoft.com/office/2015/10/relationships/revisionInfo" Target="revisionInfo.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3"/>
          </p:nvPr>
        </p:nvSpPr>
        <p:spPr>
          <a:xfrm>
            <a:off x="1207356" y="9326153"/>
            <a:ext cx="2949575" cy="4968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F7C304F9-B06B-4715-864D-32D8FF9C32E4}" type="slidenum">
              <a:rPr lang="ja-JP" altLang="en-US"/>
              <a:pPr>
                <a:defRPr/>
              </a:pPr>
              <a:t>‹#›</a:t>
            </a:fld>
            <a:endParaRPr lang="ja-JP" altLang="en-US"/>
          </a:p>
        </p:txBody>
      </p:sp>
    </p:spTree>
    <p:extLst>
      <p:ext uri="{BB962C8B-B14F-4D97-AF65-F5344CB8AC3E}">
        <p14:creationId xmlns:p14="http://schemas.microsoft.com/office/powerpoint/2010/main" val="299714832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defRPr sz="1200">
                <a:latin typeface="Arial" charset="0"/>
                <a:ea typeface="ＭＳ Ｐゴシック"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3856038" y="0"/>
            <a:ext cx="2949575"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lgn="r">
              <a:defRPr sz="1200">
                <a:latin typeface="Arial" charset="0"/>
                <a:ea typeface="ＭＳ Ｐゴシック" pitchFamily="50" charset="-128"/>
              </a:defRPr>
            </a:lvl1pPr>
          </a:lstStyle>
          <a:p>
            <a:pPr>
              <a:defRPr/>
            </a:pPr>
            <a:endParaRPr lang="en-US" altLang="ja-JP"/>
          </a:p>
        </p:txBody>
      </p:sp>
      <p:sp>
        <p:nvSpPr>
          <p:cNvPr id="135172" name="Rectangle 4"/>
          <p:cNvSpPr>
            <a:spLocks noGrp="1" noRot="1" noChangeAspect="1" noChangeArrowheads="1" noTextEdit="1"/>
          </p:cNvSpPr>
          <p:nvPr>
            <p:ph type="sldImg" idx="2"/>
          </p:nvPr>
        </p:nvSpPr>
        <p:spPr bwMode="auto">
          <a:xfrm>
            <a:off x="714375" y="770189"/>
            <a:ext cx="538003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1038" y="4721225"/>
            <a:ext cx="5445125" cy="44719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defRPr sz="1200">
                <a:latin typeface="Arial" charset="0"/>
                <a:ea typeface="ＭＳ Ｐゴシック"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56038" y="9440863"/>
            <a:ext cx="2949575"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r">
              <a:defRPr sz="1200">
                <a:latin typeface="Arial" charset="0"/>
                <a:ea typeface="ＭＳ Ｐゴシック" pitchFamily="50" charset="-128"/>
              </a:defRPr>
            </a:lvl1pPr>
          </a:lstStyle>
          <a:p>
            <a:pPr>
              <a:defRPr/>
            </a:pPr>
            <a:fld id="{639258B2-E8A2-446B-8FB9-FBFB0E443731}" type="slidenum">
              <a:rPr lang="en-US" altLang="ja-JP"/>
              <a:pPr>
                <a:defRPr/>
              </a:pPr>
              <a:t>‹#›</a:t>
            </a:fld>
            <a:endParaRPr lang="en-US" altLang="ja-JP"/>
          </a:p>
        </p:txBody>
      </p:sp>
    </p:spTree>
    <p:extLst>
      <p:ext uri="{BB962C8B-B14F-4D97-AF65-F5344CB8AC3E}">
        <p14:creationId xmlns:p14="http://schemas.microsoft.com/office/powerpoint/2010/main" val="265890014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43742"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88901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3429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779564"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26134" algn="l" defTabSz="890457" rtl="0" eaLnBrk="1" latinLnBrk="0" hangingPunct="1">
      <a:defRPr kumimoji="1" sz="1200" kern="1200">
        <a:solidFill>
          <a:schemeClr val="tx1"/>
        </a:solidFill>
        <a:latin typeface="+mn-lt"/>
        <a:ea typeface="+mn-ea"/>
        <a:cs typeface="+mn-cs"/>
      </a:defRPr>
    </a:lvl6pPr>
    <a:lvl7pPr marL="2671379" algn="l" defTabSz="890457" rtl="0" eaLnBrk="1" latinLnBrk="0" hangingPunct="1">
      <a:defRPr kumimoji="1" sz="1200" kern="1200">
        <a:solidFill>
          <a:schemeClr val="tx1"/>
        </a:solidFill>
        <a:latin typeface="+mn-lt"/>
        <a:ea typeface="+mn-ea"/>
        <a:cs typeface="+mn-cs"/>
      </a:defRPr>
    </a:lvl7pPr>
    <a:lvl8pPr marL="3116603" algn="l" defTabSz="890457" rtl="0" eaLnBrk="1" latinLnBrk="0" hangingPunct="1">
      <a:defRPr kumimoji="1" sz="1200" kern="1200">
        <a:solidFill>
          <a:schemeClr val="tx1"/>
        </a:solidFill>
        <a:latin typeface="+mn-lt"/>
        <a:ea typeface="+mn-ea"/>
        <a:cs typeface="+mn-cs"/>
      </a:defRPr>
    </a:lvl8pPr>
    <a:lvl9pPr marL="3561828" algn="l" defTabSz="890457"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69938"/>
            <a:ext cx="5381625" cy="3725862"/>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7647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ー 1">
            <a:extLst>
              <a:ext uri="{FF2B5EF4-FFF2-40B4-BE49-F238E27FC236}">
                <a16:creationId xmlns:a16="http://schemas.microsoft.com/office/drawing/2014/main" id="{FBA2964A-C463-0C2B-C1D7-C8EF18166CBF}"/>
              </a:ext>
            </a:extLst>
          </p:cNvPr>
          <p:cNvSpPr>
            <a:spLocks noGrp="1" noRot="1" noChangeAspect="1" noChangeArrowheads="1" noTextEdit="1"/>
          </p:cNvSpPr>
          <p:nvPr>
            <p:ph type="sldImg"/>
          </p:nvPr>
        </p:nvSpPr>
        <p:spPr bwMode="auto">
          <a:xfrm>
            <a:off x="714375" y="769938"/>
            <a:ext cx="5380038" cy="37258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ノート プレースホルダー 2">
            <a:extLst>
              <a:ext uri="{FF2B5EF4-FFF2-40B4-BE49-F238E27FC236}">
                <a16:creationId xmlns:a16="http://schemas.microsoft.com/office/drawing/2014/main" id="{58D2F145-C95C-D976-9EB8-4D174556FF2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52228" name="スライド番号プレースホルダー 3">
            <a:extLst>
              <a:ext uri="{FF2B5EF4-FFF2-40B4-BE49-F238E27FC236}">
                <a16:creationId xmlns:a16="http://schemas.microsoft.com/office/drawing/2014/main" id="{F6127FDF-C63C-1D30-7158-B666FAE2E03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alibri" panose="020F0502020204030204" pitchFamily="34" charset="0"/>
                <a:ea typeface="ＭＳ Ｐゴシック" panose="020B0600070205080204" pitchFamily="50" charset="-128"/>
              </a:defRPr>
            </a:lvl1pPr>
            <a:lvl2pPr marL="775642" indent="-298324">
              <a:defRPr kumimoji="1">
                <a:solidFill>
                  <a:schemeClr val="tx1"/>
                </a:solidFill>
                <a:latin typeface="Calibri" panose="020F0502020204030204" pitchFamily="34" charset="0"/>
                <a:ea typeface="ＭＳ Ｐゴシック" panose="020B0600070205080204" pitchFamily="50" charset="-128"/>
              </a:defRPr>
            </a:lvl2pPr>
            <a:lvl3pPr marL="1193294" indent="-238659">
              <a:defRPr kumimoji="1">
                <a:solidFill>
                  <a:schemeClr val="tx1"/>
                </a:solidFill>
                <a:latin typeface="Calibri" panose="020F0502020204030204" pitchFamily="34" charset="0"/>
                <a:ea typeface="ＭＳ Ｐゴシック" panose="020B0600070205080204" pitchFamily="50" charset="-128"/>
              </a:defRPr>
            </a:lvl3pPr>
            <a:lvl4pPr marL="1670613" indent="-238659">
              <a:defRPr kumimoji="1">
                <a:solidFill>
                  <a:schemeClr val="tx1"/>
                </a:solidFill>
                <a:latin typeface="Calibri" panose="020F0502020204030204" pitchFamily="34" charset="0"/>
                <a:ea typeface="ＭＳ Ｐゴシック" panose="020B0600070205080204" pitchFamily="50" charset="-128"/>
              </a:defRPr>
            </a:lvl4pPr>
            <a:lvl5pPr marL="2147931" indent="-238659">
              <a:defRPr kumimoji="1">
                <a:solidFill>
                  <a:schemeClr val="tx1"/>
                </a:solidFill>
                <a:latin typeface="Calibri" panose="020F0502020204030204" pitchFamily="34" charset="0"/>
                <a:ea typeface="ＭＳ Ｐゴシック" panose="020B0600070205080204" pitchFamily="50" charset="-128"/>
              </a:defRPr>
            </a:lvl5pPr>
            <a:lvl6pPr marL="2625249" indent="-238659"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3102566" indent="-238659"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579885" indent="-238659"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4057202" indent="-238659"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r" defTabSz="946495" rtl="0" eaLnBrk="1" fontAlgn="auto" latinLnBrk="0" hangingPunct="1">
              <a:lnSpc>
                <a:spcPct val="100000"/>
              </a:lnSpc>
              <a:spcBef>
                <a:spcPts val="0"/>
              </a:spcBef>
              <a:spcAft>
                <a:spcPts val="0"/>
              </a:spcAft>
              <a:buClrTx/>
              <a:buSzTx/>
              <a:buFontTx/>
              <a:buNone/>
              <a:tabLst/>
              <a:defRPr/>
            </a:pPr>
            <a:fld id="{A86F9583-FE79-4C95-8B3A-273323965D01}" type="slidenum">
              <a:rPr kumimoji="1" lang="ja-JP" altLang="en-US" sz="13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pPr marL="0" marR="0" lvl="0" indent="0" algn="r" defTabSz="946495" rtl="0" eaLnBrk="1" fontAlgn="auto" latinLnBrk="0" hangingPunct="1">
                <a:lnSpc>
                  <a:spcPct val="100000"/>
                </a:lnSpc>
                <a:spcBef>
                  <a:spcPts val="0"/>
                </a:spcBef>
                <a:spcAft>
                  <a:spcPts val="0"/>
                </a:spcAft>
                <a:buClrTx/>
                <a:buSzTx/>
                <a:buFontTx/>
                <a:buNone/>
                <a:tabLst/>
                <a:defRPr/>
              </a:pPr>
              <a:t>2</a:t>
            </a:fld>
            <a:endParaRPr kumimoji="1" lang="ja-JP" altLang="en-US" sz="13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88492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ー 1">
            <a:extLst>
              <a:ext uri="{FF2B5EF4-FFF2-40B4-BE49-F238E27FC236}">
                <a16:creationId xmlns:a16="http://schemas.microsoft.com/office/drawing/2014/main" id="{FBA2964A-C463-0C2B-C1D7-C8EF18166CBF}"/>
              </a:ext>
            </a:extLst>
          </p:cNvPr>
          <p:cNvSpPr>
            <a:spLocks noGrp="1" noRot="1" noChangeAspect="1" noChangeArrowheads="1" noTextEdit="1"/>
          </p:cNvSpPr>
          <p:nvPr>
            <p:ph type="sldImg"/>
          </p:nvPr>
        </p:nvSpPr>
        <p:spPr bwMode="auto">
          <a:xfrm>
            <a:off x="714375" y="769938"/>
            <a:ext cx="5380038" cy="37258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ノート プレースホルダー 2">
            <a:extLst>
              <a:ext uri="{FF2B5EF4-FFF2-40B4-BE49-F238E27FC236}">
                <a16:creationId xmlns:a16="http://schemas.microsoft.com/office/drawing/2014/main" id="{58D2F145-C95C-D976-9EB8-4D174556FF2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dirty="0"/>
          </a:p>
        </p:txBody>
      </p:sp>
      <p:sp>
        <p:nvSpPr>
          <p:cNvPr id="52228" name="スライド番号プレースホルダー 3">
            <a:extLst>
              <a:ext uri="{FF2B5EF4-FFF2-40B4-BE49-F238E27FC236}">
                <a16:creationId xmlns:a16="http://schemas.microsoft.com/office/drawing/2014/main" id="{F6127FDF-C63C-1D30-7158-B666FAE2E03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alibri" panose="020F0502020204030204" pitchFamily="34" charset="0"/>
                <a:ea typeface="ＭＳ Ｐゴシック" panose="020B0600070205080204" pitchFamily="50" charset="-128"/>
              </a:defRPr>
            </a:lvl1pPr>
            <a:lvl2pPr marL="749340" indent="-288208">
              <a:defRPr kumimoji="1">
                <a:solidFill>
                  <a:schemeClr val="tx1"/>
                </a:solidFill>
                <a:latin typeface="Calibri" panose="020F0502020204030204" pitchFamily="34" charset="0"/>
                <a:ea typeface="ＭＳ Ｐゴシック" panose="020B0600070205080204" pitchFamily="50" charset="-128"/>
              </a:defRPr>
            </a:lvl2pPr>
            <a:lvl3pPr marL="1152830" indent="-230566">
              <a:defRPr kumimoji="1">
                <a:solidFill>
                  <a:schemeClr val="tx1"/>
                </a:solidFill>
                <a:latin typeface="Calibri" panose="020F0502020204030204" pitchFamily="34" charset="0"/>
                <a:ea typeface="ＭＳ Ｐゴシック" panose="020B0600070205080204" pitchFamily="50" charset="-128"/>
              </a:defRPr>
            </a:lvl3pPr>
            <a:lvl4pPr marL="1613963" indent="-230566">
              <a:defRPr kumimoji="1">
                <a:solidFill>
                  <a:schemeClr val="tx1"/>
                </a:solidFill>
                <a:latin typeface="Calibri" panose="020F0502020204030204" pitchFamily="34" charset="0"/>
                <a:ea typeface="ＭＳ Ｐゴシック" panose="020B0600070205080204" pitchFamily="50" charset="-128"/>
              </a:defRPr>
            </a:lvl4pPr>
            <a:lvl5pPr marL="2075095" indent="-230566">
              <a:defRPr kumimoji="1">
                <a:solidFill>
                  <a:schemeClr val="tx1"/>
                </a:solidFill>
                <a:latin typeface="Calibri" panose="020F0502020204030204" pitchFamily="34" charset="0"/>
                <a:ea typeface="ＭＳ Ｐゴシック" panose="020B0600070205080204" pitchFamily="50" charset="-128"/>
              </a:defRPr>
            </a:lvl5pPr>
            <a:lvl6pPr marL="2536227" indent="-230566"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97359" indent="-230566"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58492" indent="-230566"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919623" indent="-230566"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86F9583-FE79-4C95-8B3A-273323965D01}" type="slidenum">
              <a:rPr kumimoji="1" lang="ja-JP" altLang="en-US" sz="13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3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40434"/>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48" y="3886200"/>
            <a:ext cx="6934200" cy="1752600"/>
          </a:xfrm>
        </p:spPr>
        <p:txBody>
          <a:bodyPr/>
          <a:lstStyle>
            <a:lvl1pPr marL="0" indent="0" algn="ctr">
              <a:buNone/>
              <a:defRPr>
                <a:solidFill>
                  <a:schemeClr val="tx1">
                    <a:tint val="75000"/>
                  </a:schemeClr>
                </a:solidFill>
              </a:defRPr>
            </a:lvl1pPr>
            <a:lvl2pPr marL="445233" indent="0" algn="ctr">
              <a:buNone/>
              <a:defRPr>
                <a:solidFill>
                  <a:schemeClr val="tx1">
                    <a:tint val="75000"/>
                  </a:schemeClr>
                </a:solidFill>
              </a:defRPr>
            </a:lvl2pPr>
            <a:lvl3pPr marL="890457" indent="0" algn="ctr">
              <a:buNone/>
              <a:defRPr>
                <a:solidFill>
                  <a:schemeClr val="tx1">
                    <a:tint val="75000"/>
                  </a:schemeClr>
                </a:solidFill>
              </a:defRPr>
            </a:lvl3pPr>
            <a:lvl4pPr marL="1335681" indent="0" algn="ctr">
              <a:buNone/>
              <a:defRPr>
                <a:solidFill>
                  <a:schemeClr val="tx1">
                    <a:tint val="75000"/>
                  </a:schemeClr>
                </a:solidFill>
              </a:defRPr>
            </a:lvl4pPr>
            <a:lvl5pPr marL="1780908" indent="0" algn="ctr">
              <a:buNone/>
              <a:defRPr>
                <a:solidFill>
                  <a:schemeClr val="tx1">
                    <a:tint val="75000"/>
                  </a:schemeClr>
                </a:solidFill>
              </a:defRPr>
            </a:lvl5pPr>
            <a:lvl6pPr marL="2226134" indent="0" algn="ctr">
              <a:buNone/>
              <a:defRPr>
                <a:solidFill>
                  <a:schemeClr val="tx1">
                    <a:tint val="75000"/>
                  </a:schemeClr>
                </a:solidFill>
              </a:defRPr>
            </a:lvl6pPr>
            <a:lvl7pPr marL="2671379" indent="0" algn="ctr">
              <a:buNone/>
              <a:defRPr>
                <a:solidFill>
                  <a:schemeClr val="tx1">
                    <a:tint val="75000"/>
                  </a:schemeClr>
                </a:solidFill>
              </a:defRPr>
            </a:lvl7pPr>
            <a:lvl8pPr marL="3116603" indent="0" algn="ctr">
              <a:buNone/>
              <a:defRPr>
                <a:solidFill>
                  <a:schemeClr val="tx1">
                    <a:tint val="75000"/>
                  </a:schemeClr>
                </a:solidFill>
              </a:defRPr>
            </a:lvl8pPr>
            <a:lvl9pPr marL="3561828"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4D64DDF-B058-4171-8765-6D1C1466F4CC}" type="slidenum">
              <a:rPr lang="ja-JP" altLang="en-US"/>
              <a:pPr>
                <a:defRPr/>
              </a:pPr>
              <a:t>‹#›</a:t>
            </a:fld>
            <a:endParaRPr lang="ja-JP" altLang="en-US"/>
          </a:p>
        </p:txBody>
      </p:sp>
    </p:spTree>
    <p:extLst>
      <p:ext uri="{BB962C8B-B14F-4D97-AF65-F5344CB8AC3E}">
        <p14:creationId xmlns:p14="http://schemas.microsoft.com/office/powerpoint/2010/main" val="2703258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EA3B985-3408-4FF8-8280-0FAF1BD65987}" type="slidenum">
              <a:rPr lang="ja-JP" altLang="en-US"/>
              <a:pPr>
                <a:defRPr/>
              </a:pPr>
              <a:t>‹#›</a:t>
            </a:fld>
            <a:endParaRPr lang="ja-JP" altLang="en-US"/>
          </a:p>
        </p:txBody>
      </p:sp>
    </p:spTree>
    <p:extLst>
      <p:ext uri="{BB962C8B-B14F-4D97-AF65-F5344CB8AC3E}">
        <p14:creationId xmlns:p14="http://schemas.microsoft.com/office/powerpoint/2010/main" val="2866684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5087"/>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486" y="275087"/>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F322990-6991-42EB-838C-FA8A6DBCFD7F}" type="slidenum">
              <a:rPr lang="ja-JP" altLang="en-US"/>
              <a:pPr>
                <a:defRPr/>
              </a:pPr>
              <a:t>‹#›</a:t>
            </a:fld>
            <a:endParaRPr lang="ja-JP" altLang="en-US"/>
          </a:p>
        </p:txBody>
      </p:sp>
    </p:spTree>
    <p:extLst>
      <p:ext uri="{BB962C8B-B14F-4D97-AF65-F5344CB8AC3E}">
        <p14:creationId xmlns:p14="http://schemas.microsoft.com/office/powerpoint/2010/main" val="3547081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5C6F57D-1B28-4C30-828C-BD17EB492280}" type="slidenum">
              <a:rPr lang="ja-JP" altLang="en-US"/>
              <a:pPr>
                <a:defRPr/>
              </a:pPr>
              <a:t>‹#›</a:t>
            </a:fld>
            <a:endParaRPr lang="ja-JP" altLang="en-US"/>
          </a:p>
        </p:txBody>
      </p:sp>
    </p:spTree>
    <p:extLst>
      <p:ext uri="{BB962C8B-B14F-4D97-AF65-F5344CB8AC3E}">
        <p14:creationId xmlns:p14="http://schemas.microsoft.com/office/powerpoint/2010/main" val="3134679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9"/>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59827" tIns="326428" rIns="326428" bIns="130571"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3"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2"/>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59827" tIns="326428" rIns="326428" bIns="130571"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3" b="1" spc="272">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1" y="427036"/>
            <a:ext cx="2228850" cy="365125"/>
          </a:xfrm>
        </p:spPr>
        <p:txBody>
          <a:bodyPr/>
          <a:lstStyle/>
          <a:p>
            <a:endParaRPr lang="en-US"/>
          </a:p>
        </p:txBody>
      </p:sp>
      <p:sp>
        <p:nvSpPr>
          <p:cNvPr id="10"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5" y="6536160"/>
            <a:ext cx="630513" cy="278421"/>
          </a:xfrm>
          <a:prstGeom prst="rect">
            <a:avLst/>
          </a:prstGeom>
        </p:spPr>
        <p:txBody>
          <a:bodyPr vert="horz" lIns="0" tIns="0" rIns="0" bIns="0" rtlCol="0" anchor="t"/>
          <a:lstStyle>
            <a:lvl1pPr algn="r">
              <a:defRPr sz="1199"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299" kern="900" spc="69" smtClean="0">
                <a:solidFill>
                  <a:schemeClr val="tx1"/>
                </a:solidFill>
              </a:defRPr>
            </a:lvl1pPr>
            <a:lvl2pPr>
              <a:defRPr lang="ja-JP" altLang="en-US" sz="1799" smtClean="0">
                <a:solidFill>
                  <a:schemeClr val="tx1"/>
                </a:solidFill>
                <a:latin typeface="+mn-lt"/>
                <a:ea typeface="+mn-ea"/>
              </a:defRPr>
            </a:lvl2pPr>
            <a:lvl3pPr>
              <a:defRPr lang="ja-JP" altLang="en-US" sz="1799" smtClean="0">
                <a:solidFill>
                  <a:schemeClr val="tx1"/>
                </a:solidFill>
                <a:latin typeface="+mn-lt"/>
                <a:ea typeface="+mn-ea"/>
              </a:defRPr>
            </a:lvl3pPr>
            <a:lvl4pPr>
              <a:defRPr lang="ja-JP" altLang="en-US" sz="1799" smtClean="0">
                <a:solidFill>
                  <a:schemeClr val="tx1"/>
                </a:solidFill>
                <a:latin typeface="+mn-lt"/>
                <a:ea typeface="+mn-ea"/>
              </a:defRPr>
            </a:lvl4pPr>
            <a:lvl5pPr>
              <a:defRPr lang="ja-JP" altLang="en-US" sz="1799">
                <a:solidFill>
                  <a:schemeClr val="tx1"/>
                </a:solidFill>
                <a:latin typeface="+mn-lt"/>
                <a:ea typeface="+mn-ea"/>
              </a:defRPr>
            </a:lvl5pPr>
          </a:lstStyle>
          <a:p>
            <a:pPr marL="0" lvl="0" defTabSz="456971">
              <a:spcAft>
                <a:spcPts val="999"/>
              </a:spcAft>
            </a:pPr>
            <a:r>
              <a:rPr kumimoji="1" lang="ja-JP" altLang="en-US"/>
              <a:t>マスター テキストの書式設定</a:t>
            </a:r>
          </a:p>
        </p:txBody>
      </p:sp>
    </p:spTree>
    <p:extLst>
      <p:ext uri="{BB962C8B-B14F-4D97-AF65-F5344CB8AC3E}">
        <p14:creationId xmlns:p14="http://schemas.microsoft.com/office/powerpoint/2010/main" val="661367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40438"/>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48" y="3886200"/>
            <a:ext cx="6934200" cy="1752600"/>
          </a:xfrm>
        </p:spPr>
        <p:txBody>
          <a:bodyPr/>
          <a:lstStyle>
            <a:lvl1pPr marL="0" indent="0" algn="ctr">
              <a:buNone/>
              <a:defRPr>
                <a:solidFill>
                  <a:schemeClr val="tx1">
                    <a:tint val="75000"/>
                  </a:schemeClr>
                </a:solidFill>
              </a:defRPr>
            </a:lvl1pPr>
            <a:lvl2pPr marL="444787" indent="0" algn="ctr">
              <a:buNone/>
              <a:defRPr>
                <a:solidFill>
                  <a:schemeClr val="tx1">
                    <a:tint val="75000"/>
                  </a:schemeClr>
                </a:solidFill>
              </a:defRPr>
            </a:lvl2pPr>
            <a:lvl3pPr marL="889567" indent="0" algn="ctr">
              <a:buNone/>
              <a:defRPr>
                <a:solidFill>
                  <a:schemeClr val="tx1">
                    <a:tint val="75000"/>
                  </a:schemeClr>
                </a:solidFill>
              </a:defRPr>
            </a:lvl3pPr>
            <a:lvl4pPr marL="1334345" indent="0" algn="ctr">
              <a:buNone/>
              <a:defRPr>
                <a:solidFill>
                  <a:schemeClr val="tx1">
                    <a:tint val="75000"/>
                  </a:schemeClr>
                </a:solidFill>
              </a:defRPr>
            </a:lvl4pPr>
            <a:lvl5pPr marL="1779128" indent="0" algn="ctr">
              <a:buNone/>
              <a:defRPr>
                <a:solidFill>
                  <a:schemeClr val="tx1">
                    <a:tint val="75000"/>
                  </a:schemeClr>
                </a:solidFill>
              </a:defRPr>
            </a:lvl5pPr>
            <a:lvl6pPr marL="2223908" indent="0" algn="ctr">
              <a:buNone/>
              <a:defRPr>
                <a:solidFill>
                  <a:schemeClr val="tx1">
                    <a:tint val="75000"/>
                  </a:schemeClr>
                </a:solidFill>
              </a:defRPr>
            </a:lvl6pPr>
            <a:lvl7pPr marL="2668708" indent="0" algn="ctr">
              <a:buNone/>
              <a:defRPr>
                <a:solidFill>
                  <a:schemeClr val="tx1">
                    <a:tint val="75000"/>
                  </a:schemeClr>
                </a:solidFill>
              </a:defRPr>
            </a:lvl7pPr>
            <a:lvl8pPr marL="3113487" indent="0" algn="ctr">
              <a:buNone/>
              <a:defRPr>
                <a:solidFill>
                  <a:schemeClr val="tx1">
                    <a:tint val="75000"/>
                  </a:schemeClr>
                </a:solidFill>
              </a:defRPr>
            </a:lvl8pPr>
            <a:lvl9pPr marL="3558267"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4D64DDF-B058-4171-8765-6D1C1466F4CC}" type="slidenum">
              <a:rPr lang="ja-JP" altLang="en-US"/>
              <a:pPr>
                <a:defRPr/>
              </a:pPr>
              <a:t>‹#›</a:t>
            </a:fld>
            <a:endParaRPr lang="ja-JP" altLang="en-US"/>
          </a:p>
        </p:txBody>
      </p:sp>
    </p:spTree>
    <p:extLst>
      <p:ext uri="{BB962C8B-B14F-4D97-AF65-F5344CB8AC3E}">
        <p14:creationId xmlns:p14="http://schemas.microsoft.com/office/powerpoint/2010/main" val="3109289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927FC21-91B3-4F19-A8F0-33CB94BDEB66}" type="slidenum">
              <a:rPr lang="ja-JP" altLang="en-US"/>
              <a:pPr>
                <a:defRPr/>
              </a:pPr>
              <a:t>‹#›</a:t>
            </a:fld>
            <a:endParaRPr lang="ja-JP" altLang="en-US"/>
          </a:p>
        </p:txBody>
      </p:sp>
    </p:spTree>
    <p:extLst>
      <p:ext uri="{BB962C8B-B14F-4D97-AF65-F5344CB8AC3E}">
        <p14:creationId xmlns:p14="http://schemas.microsoft.com/office/powerpoint/2010/main" val="3191047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76" y="4416975"/>
            <a:ext cx="8420100" cy="1362075"/>
          </a:xfrm>
        </p:spPr>
        <p:txBody>
          <a:bodyPr anchor="t"/>
          <a:lstStyle>
            <a:lvl1pPr algn="l">
              <a:defRPr sz="3996"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76" y="2907253"/>
            <a:ext cx="8420100" cy="1500187"/>
          </a:xfrm>
        </p:spPr>
        <p:txBody>
          <a:bodyPr anchor="b"/>
          <a:lstStyle>
            <a:lvl1pPr marL="0" indent="0">
              <a:buNone/>
              <a:defRPr sz="1998">
                <a:solidFill>
                  <a:schemeClr val="tx1">
                    <a:tint val="75000"/>
                  </a:schemeClr>
                </a:solidFill>
              </a:defRPr>
            </a:lvl1pPr>
            <a:lvl2pPr marL="444787" indent="0">
              <a:buNone/>
              <a:defRPr sz="1798">
                <a:solidFill>
                  <a:schemeClr val="tx1">
                    <a:tint val="75000"/>
                  </a:schemeClr>
                </a:solidFill>
              </a:defRPr>
            </a:lvl2pPr>
            <a:lvl3pPr marL="889567" indent="0">
              <a:buNone/>
              <a:defRPr sz="1598">
                <a:solidFill>
                  <a:schemeClr val="tx1">
                    <a:tint val="75000"/>
                  </a:schemeClr>
                </a:solidFill>
              </a:defRPr>
            </a:lvl3pPr>
            <a:lvl4pPr marL="1334345" indent="0">
              <a:buNone/>
              <a:defRPr sz="1398">
                <a:solidFill>
                  <a:schemeClr val="tx1">
                    <a:tint val="75000"/>
                  </a:schemeClr>
                </a:solidFill>
              </a:defRPr>
            </a:lvl4pPr>
            <a:lvl5pPr marL="1779128" indent="0">
              <a:buNone/>
              <a:defRPr sz="1398">
                <a:solidFill>
                  <a:schemeClr val="tx1">
                    <a:tint val="75000"/>
                  </a:schemeClr>
                </a:solidFill>
              </a:defRPr>
            </a:lvl5pPr>
            <a:lvl6pPr marL="2223908" indent="0">
              <a:buNone/>
              <a:defRPr sz="1398">
                <a:solidFill>
                  <a:schemeClr val="tx1">
                    <a:tint val="75000"/>
                  </a:schemeClr>
                </a:solidFill>
              </a:defRPr>
            </a:lvl6pPr>
            <a:lvl7pPr marL="2668708" indent="0">
              <a:buNone/>
              <a:defRPr sz="1398">
                <a:solidFill>
                  <a:schemeClr val="tx1">
                    <a:tint val="75000"/>
                  </a:schemeClr>
                </a:solidFill>
              </a:defRPr>
            </a:lvl7pPr>
            <a:lvl8pPr marL="3113487" indent="0">
              <a:buNone/>
              <a:defRPr sz="1398">
                <a:solidFill>
                  <a:schemeClr val="tx1">
                    <a:tint val="75000"/>
                  </a:schemeClr>
                </a:solidFill>
              </a:defRPr>
            </a:lvl8pPr>
            <a:lvl9pPr marL="3558267" indent="0">
              <a:buNone/>
              <a:defRPr sz="1398">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153662-4345-479E-9336-EE273FB7EEA5}" type="slidenum">
              <a:rPr lang="ja-JP" altLang="en-US"/>
              <a:pPr>
                <a:defRPr/>
              </a:pPr>
              <a:t>‹#›</a:t>
            </a:fld>
            <a:endParaRPr lang="ja-JP" altLang="en-US"/>
          </a:p>
        </p:txBody>
      </p:sp>
    </p:spTree>
    <p:extLst>
      <p:ext uri="{BB962C8B-B14F-4D97-AF65-F5344CB8AC3E}">
        <p14:creationId xmlns:p14="http://schemas.microsoft.com/office/powerpoint/2010/main" val="2277825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583" y="1600314"/>
            <a:ext cx="4381501" cy="4525963"/>
          </a:xfrm>
        </p:spPr>
        <p:txBody>
          <a:bodyPr/>
          <a:lstStyle>
            <a:lvl1pPr>
              <a:defRPr sz="2798"/>
            </a:lvl1pPr>
            <a:lvl2pPr>
              <a:defRPr sz="2398"/>
            </a:lvl2pPr>
            <a:lvl3pPr>
              <a:defRPr sz="1998"/>
            </a:lvl3pPr>
            <a:lvl4pPr>
              <a:defRPr sz="1798"/>
            </a:lvl4pPr>
            <a:lvl5pPr>
              <a:defRPr sz="1798"/>
            </a:lvl5pPr>
            <a:lvl6pPr>
              <a:defRPr sz="1798"/>
            </a:lvl6pPr>
            <a:lvl7pPr>
              <a:defRPr sz="1798"/>
            </a:lvl7pPr>
            <a:lvl8pPr>
              <a:defRPr sz="1798"/>
            </a:lvl8pPr>
            <a:lvl9pPr>
              <a:defRPr sz="179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447" y="1600314"/>
            <a:ext cx="4381501" cy="4525963"/>
          </a:xfrm>
        </p:spPr>
        <p:txBody>
          <a:bodyPr/>
          <a:lstStyle>
            <a:lvl1pPr>
              <a:defRPr sz="2798"/>
            </a:lvl1pPr>
            <a:lvl2pPr>
              <a:defRPr sz="2398"/>
            </a:lvl2pPr>
            <a:lvl3pPr>
              <a:defRPr sz="1998"/>
            </a:lvl3pPr>
            <a:lvl4pPr>
              <a:defRPr sz="1798"/>
            </a:lvl4pPr>
            <a:lvl5pPr>
              <a:defRPr sz="1798"/>
            </a:lvl5pPr>
            <a:lvl6pPr>
              <a:defRPr sz="1798"/>
            </a:lvl6pPr>
            <a:lvl7pPr>
              <a:defRPr sz="1798"/>
            </a:lvl7pPr>
            <a:lvl8pPr>
              <a:defRPr sz="1798"/>
            </a:lvl8pPr>
            <a:lvl9pPr>
              <a:defRPr sz="179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E5A368D-6E68-43C4-B3DC-2055BDBA62B0}" type="slidenum">
              <a:rPr lang="ja-JP" altLang="en-US"/>
              <a:pPr>
                <a:defRPr/>
              </a:pPr>
              <a:t>‹#›</a:t>
            </a:fld>
            <a:endParaRPr lang="ja-JP" altLang="en-US"/>
          </a:p>
        </p:txBody>
      </p:sp>
    </p:spTree>
    <p:extLst>
      <p:ext uri="{BB962C8B-B14F-4D97-AF65-F5344CB8AC3E}">
        <p14:creationId xmlns:p14="http://schemas.microsoft.com/office/powerpoint/2010/main" val="32031548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6120" y="1535113"/>
            <a:ext cx="4376737" cy="639762"/>
          </a:xfrm>
        </p:spPr>
        <p:txBody>
          <a:bodyPr anchor="b"/>
          <a:lstStyle>
            <a:lvl1pPr marL="0" indent="0">
              <a:buNone/>
              <a:defRPr sz="2398" b="1"/>
            </a:lvl1pPr>
            <a:lvl2pPr marL="444787" indent="0">
              <a:buNone/>
              <a:defRPr sz="1998" b="1"/>
            </a:lvl2pPr>
            <a:lvl3pPr marL="889567" indent="0">
              <a:buNone/>
              <a:defRPr sz="1798" b="1"/>
            </a:lvl3pPr>
            <a:lvl4pPr marL="1334345" indent="0">
              <a:buNone/>
              <a:defRPr sz="1598" b="1"/>
            </a:lvl4pPr>
            <a:lvl5pPr marL="1779128" indent="0">
              <a:buNone/>
              <a:defRPr sz="1598" b="1"/>
            </a:lvl5pPr>
            <a:lvl6pPr marL="2223908" indent="0">
              <a:buNone/>
              <a:defRPr sz="1598" b="1"/>
            </a:lvl6pPr>
            <a:lvl7pPr marL="2668708" indent="0">
              <a:buNone/>
              <a:defRPr sz="1598" b="1"/>
            </a:lvl7pPr>
            <a:lvl8pPr marL="3113487" indent="0">
              <a:buNone/>
              <a:defRPr sz="1598" b="1"/>
            </a:lvl8pPr>
            <a:lvl9pPr marL="3558267" indent="0">
              <a:buNone/>
              <a:defRPr sz="1598"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6120" y="2174878"/>
            <a:ext cx="4376737" cy="3951288"/>
          </a:xfrm>
        </p:spPr>
        <p:txBody>
          <a:bodyPr/>
          <a:lstStyle>
            <a:lvl1pPr>
              <a:defRPr sz="2398"/>
            </a:lvl1pPr>
            <a:lvl2pPr>
              <a:defRPr sz="1998"/>
            </a:lvl2pPr>
            <a:lvl3pPr>
              <a:defRPr sz="1798"/>
            </a:lvl3pPr>
            <a:lvl4pPr>
              <a:defRPr sz="1598"/>
            </a:lvl4pPr>
            <a:lvl5pPr>
              <a:defRPr sz="1598"/>
            </a:lvl5pPr>
            <a:lvl6pPr>
              <a:defRPr sz="1598"/>
            </a:lvl6pPr>
            <a:lvl7pPr>
              <a:defRPr sz="1598"/>
            </a:lvl7pPr>
            <a:lvl8pPr>
              <a:defRPr sz="1598"/>
            </a:lvl8pPr>
            <a:lvl9pPr>
              <a:defRPr sz="159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3054" y="1535113"/>
            <a:ext cx="4378325" cy="639762"/>
          </a:xfrm>
        </p:spPr>
        <p:txBody>
          <a:bodyPr anchor="b"/>
          <a:lstStyle>
            <a:lvl1pPr marL="0" indent="0">
              <a:buNone/>
              <a:defRPr sz="2398" b="1"/>
            </a:lvl1pPr>
            <a:lvl2pPr marL="444787" indent="0">
              <a:buNone/>
              <a:defRPr sz="1998" b="1"/>
            </a:lvl2pPr>
            <a:lvl3pPr marL="889567" indent="0">
              <a:buNone/>
              <a:defRPr sz="1798" b="1"/>
            </a:lvl3pPr>
            <a:lvl4pPr marL="1334345" indent="0">
              <a:buNone/>
              <a:defRPr sz="1598" b="1"/>
            </a:lvl4pPr>
            <a:lvl5pPr marL="1779128" indent="0">
              <a:buNone/>
              <a:defRPr sz="1598" b="1"/>
            </a:lvl5pPr>
            <a:lvl6pPr marL="2223908" indent="0">
              <a:buNone/>
              <a:defRPr sz="1598" b="1"/>
            </a:lvl6pPr>
            <a:lvl7pPr marL="2668708" indent="0">
              <a:buNone/>
              <a:defRPr sz="1598" b="1"/>
            </a:lvl7pPr>
            <a:lvl8pPr marL="3113487" indent="0">
              <a:buNone/>
              <a:defRPr sz="1598" b="1"/>
            </a:lvl8pPr>
            <a:lvl9pPr marL="3558267" indent="0">
              <a:buNone/>
              <a:defRPr sz="1598"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3054" y="2174878"/>
            <a:ext cx="4378325" cy="3951288"/>
          </a:xfrm>
        </p:spPr>
        <p:txBody>
          <a:bodyPr/>
          <a:lstStyle>
            <a:lvl1pPr>
              <a:defRPr sz="2398"/>
            </a:lvl1pPr>
            <a:lvl2pPr>
              <a:defRPr sz="1998"/>
            </a:lvl2pPr>
            <a:lvl3pPr>
              <a:defRPr sz="1798"/>
            </a:lvl3pPr>
            <a:lvl4pPr>
              <a:defRPr sz="1598"/>
            </a:lvl4pPr>
            <a:lvl5pPr>
              <a:defRPr sz="1598"/>
            </a:lvl5pPr>
            <a:lvl6pPr>
              <a:defRPr sz="1598"/>
            </a:lvl6pPr>
            <a:lvl7pPr>
              <a:defRPr sz="1598"/>
            </a:lvl7pPr>
            <a:lvl8pPr>
              <a:defRPr sz="1598"/>
            </a:lvl8pPr>
            <a:lvl9pPr>
              <a:defRPr sz="159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2ACD8FFA-65AF-47D8-A52A-7620F143662C}" type="slidenum">
              <a:rPr lang="ja-JP" altLang="en-US"/>
              <a:pPr>
                <a:defRPr/>
              </a:pPr>
              <a:t>‹#›</a:t>
            </a:fld>
            <a:endParaRPr lang="ja-JP" altLang="en-US"/>
          </a:p>
        </p:txBody>
      </p:sp>
    </p:spTree>
    <p:extLst>
      <p:ext uri="{BB962C8B-B14F-4D97-AF65-F5344CB8AC3E}">
        <p14:creationId xmlns:p14="http://schemas.microsoft.com/office/powerpoint/2010/main" val="2871927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CEF0CBE-0F8C-40F0-9476-432036EB1270}" type="slidenum">
              <a:rPr lang="ja-JP" altLang="en-US"/>
              <a:pPr>
                <a:defRPr/>
              </a:pPr>
              <a:t>‹#›</a:t>
            </a:fld>
            <a:endParaRPr lang="ja-JP" altLang="en-US"/>
          </a:p>
        </p:txBody>
      </p:sp>
    </p:spTree>
    <p:extLst>
      <p:ext uri="{BB962C8B-B14F-4D97-AF65-F5344CB8AC3E}">
        <p14:creationId xmlns:p14="http://schemas.microsoft.com/office/powerpoint/2010/main" val="219780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927FC21-91B3-4F19-A8F0-33CB94BDEB66}" type="slidenum">
              <a:rPr lang="ja-JP" altLang="en-US"/>
              <a:pPr>
                <a:defRPr/>
              </a:pPr>
              <a:t>‹#›</a:t>
            </a:fld>
            <a:endParaRPr lang="ja-JP" altLang="en-US"/>
          </a:p>
        </p:txBody>
      </p:sp>
    </p:spTree>
    <p:extLst>
      <p:ext uri="{BB962C8B-B14F-4D97-AF65-F5344CB8AC3E}">
        <p14:creationId xmlns:p14="http://schemas.microsoft.com/office/powerpoint/2010/main" val="189388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66DF7D29-B1A1-4DF3-BC2C-70C7BE1FBD48}" type="slidenum">
              <a:rPr lang="ja-JP" altLang="en-US"/>
              <a:pPr>
                <a:defRPr/>
              </a:pPr>
              <a:t>‹#›</a:t>
            </a:fld>
            <a:endParaRPr lang="ja-JP" altLang="en-US"/>
          </a:p>
        </p:txBody>
      </p:sp>
    </p:spTree>
    <p:extLst>
      <p:ext uri="{BB962C8B-B14F-4D97-AF65-F5344CB8AC3E}">
        <p14:creationId xmlns:p14="http://schemas.microsoft.com/office/powerpoint/2010/main" val="19893812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33" y="273052"/>
            <a:ext cx="3259138" cy="1162050"/>
          </a:xfrm>
        </p:spPr>
        <p:txBody>
          <a:bodyPr anchor="b"/>
          <a:lstStyle>
            <a:lvl1pPr algn="l">
              <a:defRPr sz="1998" b="1"/>
            </a:lvl1pPr>
          </a:lstStyle>
          <a:p>
            <a:r>
              <a:rPr lang="ja-JP" altLang="en-US"/>
              <a:t>マスタ タイトルの書式設定</a:t>
            </a:r>
          </a:p>
        </p:txBody>
      </p:sp>
      <p:sp>
        <p:nvSpPr>
          <p:cNvPr id="3" name="コンテンツ プレースホルダ 2"/>
          <p:cNvSpPr>
            <a:spLocks noGrp="1"/>
          </p:cNvSpPr>
          <p:nvPr>
            <p:ph idx="1"/>
          </p:nvPr>
        </p:nvSpPr>
        <p:spPr>
          <a:xfrm>
            <a:off x="3873735" y="273598"/>
            <a:ext cx="5537201" cy="5853113"/>
          </a:xfrm>
        </p:spPr>
        <p:txBody>
          <a:bodyPr/>
          <a:lstStyle>
            <a:lvl1pPr>
              <a:defRPr sz="3196"/>
            </a:lvl1pPr>
            <a:lvl2pPr>
              <a:defRPr sz="2798"/>
            </a:lvl2pPr>
            <a:lvl3pPr>
              <a:defRPr sz="2398"/>
            </a:lvl3pPr>
            <a:lvl4pPr>
              <a:defRPr sz="1998"/>
            </a:lvl4pPr>
            <a:lvl5pPr>
              <a:defRPr sz="1998"/>
            </a:lvl5pPr>
            <a:lvl6pPr>
              <a:defRPr sz="1998"/>
            </a:lvl6pPr>
            <a:lvl7pPr>
              <a:defRPr sz="1998"/>
            </a:lvl7pPr>
            <a:lvl8pPr>
              <a:defRPr sz="1998"/>
            </a:lvl8pPr>
            <a:lvl9pPr>
              <a:defRPr sz="199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33" y="1435201"/>
            <a:ext cx="3259138" cy="4691063"/>
          </a:xfrm>
        </p:spPr>
        <p:txBody>
          <a:bodyPr/>
          <a:lstStyle>
            <a:lvl1pPr marL="0" indent="0">
              <a:buNone/>
              <a:defRPr sz="1398"/>
            </a:lvl1pPr>
            <a:lvl2pPr marL="444787" indent="0">
              <a:buNone/>
              <a:defRPr sz="1198"/>
            </a:lvl2pPr>
            <a:lvl3pPr marL="889567" indent="0">
              <a:buNone/>
              <a:defRPr sz="999"/>
            </a:lvl3pPr>
            <a:lvl4pPr marL="1334345" indent="0">
              <a:buNone/>
              <a:defRPr sz="900"/>
            </a:lvl4pPr>
            <a:lvl5pPr marL="1779128" indent="0">
              <a:buNone/>
              <a:defRPr sz="900"/>
            </a:lvl5pPr>
            <a:lvl6pPr marL="2223908" indent="0">
              <a:buNone/>
              <a:defRPr sz="900"/>
            </a:lvl6pPr>
            <a:lvl7pPr marL="2668708" indent="0">
              <a:buNone/>
              <a:defRPr sz="900"/>
            </a:lvl7pPr>
            <a:lvl8pPr marL="3113487" indent="0">
              <a:buNone/>
              <a:defRPr sz="900"/>
            </a:lvl8pPr>
            <a:lvl9pPr marL="3558267"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0726B61-B6DF-4BD6-9D60-865995355DD6}" type="slidenum">
              <a:rPr lang="ja-JP" altLang="en-US"/>
              <a:pPr>
                <a:defRPr/>
              </a:pPr>
              <a:t>‹#›</a:t>
            </a:fld>
            <a:endParaRPr lang="ja-JP" altLang="en-US"/>
          </a:p>
        </p:txBody>
      </p:sp>
    </p:spTree>
    <p:extLst>
      <p:ext uri="{BB962C8B-B14F-4D97-AF65-F5344CB8AC3E}">
        <p14:creationId xmlns:p14="http://schemas.microsoft.com/office/powerpoint/2010/main" val="1772589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76" y="4800606"/>
            <a:ext cx="5943600" cy="566738"/>
          </a:xfrm>
        </p:spPr>
        <p:txBody>
          <a:bodyPr anchor="b"/>
          <a:lstStyle>
            <a:lvl1pPr algn="l">
              <a:defRPr sz="1998" b="1"/>
            </a:lvl1pPr>
          </a:lstStyle>
          <a:p>
            <a:r>
              <a:rPr lang="ja-JP" altLang="en-US"/>
              <a:t>マスタ タイトルの書式設定</a:t>
            </a:r>
          </a:p>
        </p:txBody>
      </p:sp>
      <p:sp>
        <p:nvSpPr>
          <p:cNvPr id="3" name="図プレースホルダ 2"/>
          <p:cNvSpPr>
            <a:spLocks noGrp="1"/>
          </p:cNvSpPr>
          <p:nvPr>
            <p:ph type="pic" idx="1"/>
          </p:nvPr>
        </p:nvSpPr>
        <p:spPr>
          <a:xfrm>
            <a:off x="1941676" y="612776"/>
            <a:ext cx="5943600" cy="4114800"/>
          </a:xfrm>
        </p:spPr>
        <p:txBody>
          <a:bodyPr rtlCol="0">
            <a:normAutofit/>
          </a:bodyPr>
          <a:lstStyle>
            <a:lvl1pPr marL="0" indent="0">
              <a:buNone/>
              <a:defRPr sz="3196"/>
            </a:lvl1pPr>
            <a:lvl2pPr marL="444787" indent="0">
              <a:buNone/>
              <a:defRPr sz="2798"/>
            </a:lvl2pPr>
            <a:lvl3pPr marL="889567" indent="0">
              <a:buNone/>
              <a:defRPr sz="2398"/>
            </a:lvl3pPr>
            <a:lvl4pPr marL="1334345" indent="0">
              <a:buNone/>
              <a:defRPr sz="1998"/>
            </a:lvl4pPr>
            <a:lvl5pPr marL="1779128" indent="0">
              <a:buNone/>
              <a:defRPr sz="1998"/>
            </a:lvl5pPr>
            <a:lvl6pPr marL="2223908" indent="0">
              <a:buNone/>
              <a:defRPr sz="1998"/>
            </a:lvl6pPr>
            <a:lvl7pPr marL="2668708" indent="0">
              <a:buNone/>
              <a:defRPr sz="1998"/>
            </a:lvl7pPr>
            <a:lvl8pPr marL="3113487" indent="0">
              <a:buNone/>
              <a:defRPr sz="1998"/>
            </a:lvl8pPr>
            <a:lvl9pPr marL="3558267" indent="0">
              <a:buNone/>
              <a:defRPr sz="1998"/>
            </a:lvl9pPr>
          </a:lstStyle>
          <a:p>
            <a:pPr lvl="0"/>
            <a:endParaRPr lang="ja-JP" altLang="en-US" noProof="0"/>
          </a:p>
        </p:txBody>
      </p:sp>
      <p:sp>
        <p:nvSpPr>
          <p:cNvPr id="4" name="テキスト プレースホルダ 3"/>
          <p:cNvSpPr>
            <a:spLocks noGrp="1"/>
          </p:cNvSpPr>
          <p:nvPr>
            <p:ph type="body" sz="half" idx="2"/>
          </p:nvPr>
        </p:nvSpPr>
        <p:spPr>
          <a:xfrm>
            <a:off x="1941676" y="5367339"/>
            <a:ext cx="5943600" cy="804862"/>
          </a:xfrm>
        </p:spPr>
        <p:txBody>
          <a:bodyPr/>
          <a:lstStyle>
            <a:lvl1pPr marL="0" indent="0">
              <a:buNone/>
              <a:defRPr sz="1398"/>
            </a:lvl1pPr>
            <a:lvl2pPr marL="444787" indent="0">
              <a:buNone/>
              <a:defRPr sz="1198"/>
            </a:lvl2pPr>
            <a:lvl3pPr marL="889567" indent="0">
              <a:buNone/>
              <a:defRPr sz="999"/>
            </a:lvl3pPr>
            <a:lvl4pPr marL="1334345" indent="0">
              <a:buNone/>
              <a:defRPr sz="900"/>
            </a:lvl4pPr>
            <a:lvl5pPr marL="1779128" indent="0">
              <a:buNone/>
              <a:defRPr sz="900"/>
            </a:lvl5pPr>
            <a:lvl6pPr marL="2223908" indent="0">
              <a:buNone/>
              <a:defRPr sz="900"/>
            </a:lvl6pPr>
            <a:lvl7pPr marL="2668708" indent="0">
              <a:buNone/>
              <a:defRPr sz="900"/>
            </a:lvl7pPr>
            <a:lvl8pPr marL="3113487" indent="0">
              <a:buNone/>
              <a:defRPr sz="900"/>
            </a:lvl8pPr>
            <a:lvl9pPr marL="3558267"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6ABD9837-41C9-405D-874A-3C941FCA4729}" type="slidenum">
              <a:rPr lang="ja-JP" altLang="en-US"/>
              <a:pPr>
                <a:defRPr/>
              </a:pPr>
              <a:t>‹#›</a:t>
            </a:fld>
            <a:endParaRPr lang="ja-JP" altLang="en-US"/>
          </a:p>
        </p:txBody>
      </p:sp>
    </p:spTree>
    <p:extLst>
      <p:ext uri="{BB962C8B-B14F-4D97-AF65-F5344CB8AC3E}">
        <p14:creationId xmlns:p14="http://schemas.microsoft.com/office/powerpoint/2010/main" val="37447410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EA3B985-3408-4FF8-8280-0FAF1BD65987}" type="slidenum">
              <a:rPr lang="ja-JP" altLang="en-US"/>
              <a:pPr>
                <a:defRPr/>
              </a:pPr>
              <a:t>‹#›</a:t>
            </a:fld>
            <a:endParaRPr lang="ja-JP" altLang="en-US"/>
          </a:p>
        </p:txBody>
      </p:sp>
    </p:spTree>
    <p:extLst>
      <p:ext uri="{BB962C8B-B14F-4D97-AF65-F5344CB8AC3E}">
        <p14:creationId xmlns:p14="http://schemas.microsoft.com/office/powerpoint/2010/main" val="3094514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5091"/>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488" y="275091"/>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F322990-6991-42EB-838C-FA8A6DBCFD7F}" type="slidenum">
              <a:rPr lang="ja-JP" altLang="en-US"/>
              <a:pPr>
                <a:defRPr/>
              </a:pPr>
              <a:t>‹#›</a:t>
            </a:fld>
            <a:endParaRPr lang="ja-JP" altLang="en-US"/>
          </a:p>
        </p:txBody>
      </p:sp>
    </p:spTree>
    <p:extLst>
      <p:ext uri="{BB962C8B-B14F-4D97-AF65-F5344CB8AC3E}">
        <p14:creationId xmlns:p14="http://schemas.microsoft.com/office/powerpoint/2010/main" val="1126815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5C6F57D-1B28-4C30-828C-BD17EB492280}" type="slidenum">
              <a:rPr lang="ja-JP" altLang="en-US"/>
              <a:pPr>
                <a:defRPr/>
              </a:pPr>
              <a:t>‹#›</a:t>
            </a:fld>
            <a:endParaRPr lang="ja-JP" altLang="en-US"/>
          </a:p>
        </p:txBody>
      </p:sp>
    </p:spTree>
    <p:extLst>
      <p:ext uri="{BB962C8B-B14F-4D97-AF65-F5344CB8AC3E}">
        <p14:creationId xmlns:p14="http://schemas.microsoft.com/office/powerpoint/2010/main" val="7422309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ロゴ無し-白紙">
    <p:spTree>
      <p:nvGrpSpPr>
        <p:cNvPr id="1" name=""/>
        <p:cNvGrpSpPr/>
        <p:nvPr/>
      </p:nvGrpSpPr>
      <p:grpSpPr>
        <a:xfrm>
          <a:off x="0" y="0"/>
          <a:ext cx="0" cy="0"/>
          <a:chOff x="0" y="0"/>
          <a:chExt cx="0" cy="0"/>
        </a:xfrm>
      </p:grpSpPr>
      <p:sp>
        <p:nvSpPr>
          <p:cNvPr id="18"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9237478" y="6606967"/>
            <a:ext cx="630513" cy="278421"/>
          </a:xfrm>
          <a:prstGeom prst="rect">
            <a:avLst/>
          </a:prstGeom>
        </p:spPr>
        <p:txBody>
          <a:bodyPr vert="horz" lIns="0" tIns="0" rIns="0" bIns="0" rtlCol="0" anchor="t"/>
          <a:lstStyle>
            <a:lvl1pPr algn="r">
              <a:defRPr sz="1198"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286663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40434"/>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48" y="3886200"/>
            <a:ext cx="6934200" cy="1752600"/>
          </a:xfrm>
        </p:spPr>
        <p:txBody>
          <a:bodyPr/>
          <a:lstStyle>
            <a:lvl1pPr marL="0" indent="0" algn="ctr">
              <a:buNone/>
              <a:defRPr>
                <a:solidFill>
                  <a:schemeClr val="tx1">
                    <a:tint val="75000"/>
                  </a:schemeClr>
                </a:solidFill>
              </a:defRPr>
            </a:lvl1pPr>
            <a:lvl2pPr marL="445233" indent="0" algn="ctr">
              <a:buNone/>
              <a:defRPr>
                <a:solidFill>
                  <a:schemeClr val="tx1">
                    <a:tint val="75000"/>
                  </a:schemeClr>
                </a:solidFill>
              </a:defRPr>
            </a:lvl2pPr>
            <a:lvl3pPr marL="890457" indent="0" algn="ctr">
              <a:buNone/>
              <a:defRPr>
                <a:solidFill>
                  <a:schemeClr val="tx1">
                    <a:tint val="75000"/>
                  </a:schemeClr>
                </a:solidFill>
              </a:defRPr>
            </a:lvl3pPr>
            <a:lvl4pPr marL="1335681" indent="0" algn="ctr">
              <a:buNone/>
              <a:defRPr>
                <a:solidFill>
                  <a:schemeClr val="tx1">
                    <a:tint val="75000"/>
                  </a:schemeClr>
                </a:solidFill>
              </a:defRPr>
            </a:lvl4pPr>
            <a:lvl5pPr marL="1780908" indent="0" algn="ctr">
              <a:buNone/>
              <a:defRPr>
                <a:solidFill>
                  <a:schemeClr val="tx1">
                    <a:tint val="75000"/>
                  </a:schemeClr>
                </a:solidFill>
              </a:defRPr>
            </a:lvl5pPr>
            <a:lvl6pPr marL="2226134" indent="0" algn="ctr">
              <a:buNone/>
              <a:defRPr>
                <a:solidFill>
                  <a:schemeClr val="tx1">
                    <a:tint val="75000"/>
                  </a:schemeClr>
                </a:solidFill>
              </a:defRPr>
            </a:lvl6pPr>
            <a:lvl7pPr marL="2671379" indent="0" algn="ctr">
              <a:buNone/>
              <a:defRPr>
                <a:solidFill>
                  <a:schemeClr val="tx1">
                    <a:tint val="75000"/>
                  </a:schemeClr>
                </a:solidFill>
              </a:defRPr>
            </a:lvl7pPr>
            <a:lvl8pPr marL="3116603" indent="0" algn="ctr">
              <a:buNone/>
              <a:defRPr>
                <a:solidFill>
                  <a:schemeClr val="tx1">
                    <a:tint val="75000"/>
                  </a:schemeClr>
                </a:solidFill>
              </a:defRPr>
            </a:lvl8pPr>
            <a:lvl9pPr marL="3561828"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1A94B309-3BFB-4C24-811E-735F4BF96160}"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4D64DDF-B058-4171-8765-6D1C1466F4CC}" type="slidenum">
              <a:rPr lang="ja-JP" altLang="en-US"/>
              <a:pPr>
                <a:defRPr/>
              </a:pPr>
              <a:t>‹#›</a:t>
            </a:fld>
            <a:endParaRPr lang="ja-JP" altLang="en-US"/>
          </a:p>
        </p:txBody>
      </p:sp>
    </p:spTree>
    <p:extLst>
      <p:ext uri="{BB962C8B-B14F-4D97-AF65-F5344CB8AC3E}">
        <p14:creationId xmlns:p14="http://schemas.microsoft.com/office/powerpoint/2010/main" val="480396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7E419A6-E334-4A89-A572-9A09D0F7FBF0}"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927FC21-91B3-4F19-A8F0-33CB94BDEB66}" type="slidenum">
              <a:rPr lang="ja-JP" altLang="en-US"/>
              <a:pPr>
                <a:defRPr/>
              </a:pPr>
              <a:t>‹#›</a:t>
            </a:fld>
            <a:endParaRPr lang="ja-JP" altLang="en-US"/>
          </a:p>
        </p:txBody>
      </p:sp>
    </p:spTree>
    <p:extLst>
      <p:ext uri="{BB962C8B-B14F-4D97-AF65-F5344CB8AC3E}">
        <p14:creationId xmlns:p14="http://schemas.microsoft.com/office/powerpoint/2010/main" val="41187242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76" y="4416971"/>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76" y="2907253"/>
            <a:ext cx="8420100" cy="1500187"/>
          </a:xfrm>
        </p:spPr>
        <p:txBody>
          <a:bodyPr anchor="b"/>
          <a:lstStyle>
            <a:lvl1pPr marL="0" indent="0">
              <a:buNone/>
              <a:defRPr sz="2000">
                <a:solidFill>
                  <a:schemeClr val="tx1">
                    <a:tint val="75000"/>
                  </a:schemeClr>
                </a:solidFill>
              </a:defRPr>
            </a:lvl1pPr>
            <a:lvl2pPr marL="445233" indent="0">
              <a:buNone/>
              <a:defRPr sz="1800">
                <a:solidFill>
                  <a:schemeClr val="tx1">
                    <a:tint val="75000"/>
                  </a:schemeClr>
                </a:solidFill>
              </a:defRPr>
            </a:lvl2pPr>
            <a:lvl3pPr marL="890457" indent="0">
              <a:buNone/>
              <a:defRPr sz="1600">
                <a:solidFill>
                  <a:schemeClr val="tx1">
                    <a:tint val="75000"/>
                  </a:schemeClr>
                </a:solidFill>
              </a:defRPr>
            </a:lvl3pPr>
            <a:lvl4pPr marL="1335681" indent="0">
              <a:buNone/>
              <a:defRPr sz="1400">
                <a:solidFill>
                  <a:schemeClr val="tx1">
                    <a:tint val="75000"/>
                  </a:schemeClr>
                </a:solidFill>
              </a:defRPr>
            </a:lvl4pPr>
            <a:lvl5pPr marL="1780908" indent="0">
              <a:buNone/>
              <a:defRPr sz="1400">
                <a:solidFill>
                  <a:schemeClr val="tx1">
                    <a:tint val="75000"/>
                  </a:schemeClr>
                </a:solidFill>
              </a:defRPr>
            </a:lvl5pPr>
            <a:lvl6pPr marL="2226134" indent="0">
              <a:buNone/>
              <a:defRPr sz="1400">
                <a:solidFill>
                  <a:schemeClr val="tx1">
                    <a:tint val="75000"/>
                  </a:schemeClr>
                </a:solidFill>
              </a:defRPr>
            </a:lvl6pPr>
            <a:lvl7pPr marL="2671379" indent="0">
              <a:buNone/>
              <a:defRPr sz="1400">
                <a:solidFill>
                  <a:schemeClr val="tx1">
                    <a:tint val="75000"/>
                  </a:schemeClr>
                </a:solidFill>
              </a:defRPr>
            </a:lvl7pPr>
            <a:lvl8pPr marL="3116603" indent="0">
              <a:buNone/>
              <a:defRPr sz="1400">
                <a:solidFill>
                  <a:schemeClr val="tx1">
                    <a:tint val="75000"/>
                  </a:schemeClr>
                </a:solidFill>
              </a:defRPr>
            </a:lvl8pPr>
            <a:lvl9pPr marL="3561828"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F02AC24C-D3D5-4CD5-BC94-DC108C5DD408}"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153662-4345-479E-9336-EE273FB7EEA5}" type="slidenum">
              <a:rPr lang="ja-JP" altLang="en-US"/>
              <a:pPr>
                <a:defRPr/>
              </a:pPr>
              <a:t>‹#›</a:t>
            </a:fld>
            <a:endParaRPr lang="ja-JP" altLang="en-US"/>
          </a:p>
        </p:txBody>
      </p:sp>
    </p:spTree>
    <p:extLst>
      <p:ext uri="{BB962C8B-B14F-4D97-AF65-F5344CB8AC3E}">
        <p14:creationId xmlns:p14="http://schemas.microsoft.com/office/powerpoint/2010/main" val="4293355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76" y="4416971"/>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76" y="2907253"/>
            <a:ext cx="8420100" cy="1500187"/>
          </a:xfrm>
        </p:spPr>
        <p:txBody>
          <a:bodyPr anchor="b"/>
          <a:lstStyle>
            <a:lvl1pPr marL="0" indent="0">
              <a:buNone/>
              <a:defRPr sz="2000">
                <a:solidFill>
                  <a:schemeClr val="tx1">
                    <a:tint val="75000"/>
                  </a:schemeClr>
                </a:solidFill>
              </a:defRPr>
            </a:lvl1pPr>
            <a:lvl2pPr marL="445233" indent="0">
              <a:buNone/>
              <a:defRPr sz="1800">
                <a:solidFill>
                  <a:schemeClr val="tx1">
                    <a:tint val="75000"/>
                  </a:schemeClr>
                </a:solidFill>
              </a:defRPr>
            </a:lvl2pPr>
            <a:lvl3pPr marL="890457" indent="0">
              <a:buNone/>
              <a:defRPr sz="1600">
                <a:solidFill>
                  <a:schemeClr val="tx1">
                    <a:tint val="75000"/>
                  </a:schemeClr>
                </a:solidFill>
              </a:defRPr>
            </a:lvl3pPr>
            <a:lvl4pPr marL="1335681" indent="0">
              <a:buNone/>
              <a:defRPr sz="1400">
                <a:solidFill>
                  <a:schemeClr val="tx1">
                    <a:tint val="75000"/>
                  </a:schemeClr>
                </a:solidFill>
              </a:defRPr>
            </a:lvl4pPr>
            <a:lvl5pPr marL="1780908" indent="0">
              <a:buNone/>
              <a:defRPr sz="1400">
                <a:solidFill>
                  <a:schemeClr val="tx1">
                    <a:tint val="75000"/>
                  </a:schemeClr>
                </a:solidFill>
              </a:defRPr>
            </a:lvl5pPr>
            <a:lvl6pPr marL="2226134" indent="0">
              <a:buNone/>
              <a:defRPr sz="1400">
                <a:solidFill>
                  <a:schemeClr val="tx1">
                    <a:tint val="75000"/>
                  </a:schemeClr>
                </a:solidFill>
              </a:defRPr>
            </a:lvl6pPr>
            <a:lvl7pPr marL="2671379" indent="0">
              <a:buNone/>
              <a:defRPr sz="1400">
                <a:solidFill>
                  <a:schemeClr val="tx1">
                    <a:tint val="75000"/>
                  </a:schemeClr>
                </a:solidFill>
              </a:defRPr>
            </a:lvl7pPr>
            <a:lvl8pPr marL="3116603" indent="0">
              <a:buNone/>
              <a:defRPr sz="1400">
                <a:solidFill>
                  <a:schemeClr val="tx1">
                    <a:tint val="75000"/>
                  </a:schemeClr>
                </a:solidFill>
              </a:defRPr>
            </a:lvl8pPr>
            <a:lvl9pPr marL="3561828"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153662-4345-479E-9336-EE273FB7EEA5}" type="slidenum">
              <a:rPr lang="ja-JP" altLang="en-US"/>
              <a:pPr>
                <a:defRPr/>
              </a:pPr>
              <a:t>‹#›</a:t>
            </a:fld>
            <a:endParaRPr lang="ja-JP" altLang="en-US"/>
          </a:p>
        </p:txBody>
      </p:sp>
    </p:spTree>
    <p:extLst>
      <p:ext uri="{BB962C8B-B14F-4D97-AF65-F5344CB8AC3E}">
        <p14:creationId xmlns:p14="http://schemas.microsoft.com/office/powerpoint/2010/main" val="21997029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581"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445"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3448B613-4A42-411A-9C74-7C840D34ED93}"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E5A368D-6E68-43C4-B3DC-2055BDBA62B0}" type="slidenum">
              <a:rPr lang="ja-JP" altLang="en-US"/>
              <a:pPr>
                <a:defRPr/>
              </a:pPr>
              <a:t>‹#›</a:t>
            </a:fld>
            <a:endParaRPr lang="ja-JP" altLang="en-US"/>
          </a:p>
        </p:txBody>
      </p:sp>
    </p:spTree>
    <p:extLst>
      <p:ext uri="{BB962C8B-B14F-4D97-AF65-F5344CB8AC3E}">
        <p14:creationId xmlns:p14="http://schemas.microsoft.com/office/powerpoint/2010/main" val="3466127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6118" y="1535113"/>
            <a:ext cx="4376737"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6118" y="2174878"/>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3054" y="1535113"/>
            <a:ext cx="4378325"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3054" y="2174878"/>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3860E498-AFE5-42E2-811E-933004DF2CBB}" type="datetime1">
              <a:rPr lang="ja-JP" altLang="en-US" smtClean="0"/>
              <a:t>2025/5/14</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2ACD8FFA-65AF-47D8-A52A-7620F143662C}" type="slidenum">
              <a:rPr lang="ja-JP" altLang="en-US"/>
              <a:pPr>
                <a:defRPr/>
              </a:pPr>
              <a:t>‹#›</a:t>
            </a:fld>
            <a:endParaRPr lang="ja-JP" altLang="en-US"/>
          </a:p>
        </p:txBody>
      </p:sp>
    </p:spTree>
    <p:extLst>
      <p:ext uri="{BB962C8B-B14F-4D97-AF65-F5344CB8AC3E}">
        <p14:creationId xmlns:p14="http://schemas.microsoft.com/office/powerpoint/2010/main" val="33862476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7C52156C-274D-42DB-866E-56B11B24796E}" type="datetime1">
              <a:rPr lang="ja-JP" altLang="en-US" smtClean="0"/>
              <a:t>2025/5/14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CEF0CBE-0F8C-40F0-9476-432036EB1270}" type="slidenum">
              <a:rPr lang="ja-JP" altLang="en-US"/>
              <a:pPr>
                <a:defRPr/>
              </a:pPr>
              <a:t>‹#›</a:t>
            </a:fld>
            <a:endParaRPr lang="ja-JP" altLang="en-US"/>
          </a:p>
        </p:txBody>
      </p:sp>
    </p:spTree>
    <p:extLst>
      <p:ext uri="{BB962C8B-B14F-4D97-AF65-F5344CB8AC3E}">
        <p14:creationId xmlns:p14="http://schemas.microsoft.com/office/powerpoint/2010/main" val="11770438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026ECA34-E55F-4D88-8F01-A5624A196329}" type="datetime1">
              <a:rPr lang="ja-JP" altLang="en-US" smtClean="0"/>
              <a:t>2025/5/14</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66DF7D29-B1A1-4DF3-BC2C-70C7BE1FBD48}" type="slidenum">
              <a:rPr lang="ja-JP" altLang="en-US"/>
              <a:pPr>
                <a:defRPr/>
              </a:pPr>
              <a:t>‹#›</a:t>
            </a:fld>
            <a:endParaRPr lang="ja-JP" altLang="en-US"/>
          </a:p>
        </p:txBody>
      </p:sp>
    </p:spTree>
    <p:extLst>
      <p:ext uri="{BB962C8B-B14F-4D97-AF65-F5344CB8AC3E}">
        <p14:creationId xmlns:p14="http://schemas.microsoft.com/office/powerpoint/2010/main" val="38308095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33" y="273052"/>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733" y="27359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33" y="1435200"/>
            <a:ext cx="3259138" cy="4691063"/>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4404D5DA-ED43-47AB-952F-3FAFE94FB449}"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0726B61-B6DF-4BD6-9D60-865995355DD6}" type="slidenum">
              <a:rPr lang="ja-JP" altLang="en-US"/>
              <a:pPr>
                <a:defRPr/>
              </a:pPr>
              <a:t>‹#›</a:t>
            </a:fld>
            <a:endParaRPr lang="ja-JP" altLang="en-US"/>
          </a:p>
        </p:txBody>
      </p:sp>
    </p:spTree>
    <p:extLst>
      <p:ext uri="{BB962C8B-B14F-4D97-AF65-F5344CB8AC3E}">
        <p14:creationId xmlns:p14="http://schemas.microsoft.com/office/powerpoint/2010/main" val="688209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76" y="4800606"/>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76" y="612776"/>
            <a:ext cx="5943600" cy="4114800"/>
          </a:xfrm>
        </p:spPr>
        <p:txBody>
          <a:bodyPr rtlCol="0">
            <a:normAutofit/>
          </a:bodyPr>
          <a:lstStyle>
            <a:lvl1pPr marL="0" indent="0">
              <a:buNone/>
              <a:defRPr sz="3200"/>
            </a:lvl1pPr>
            <a:lvl2pPr marL="445233" indent="0">
              <a:buNone/>
              <a:defRPr sz="2800"/>
            </a:lvl2pPr>
            <a:lvl3pPr marL="890457" indent="0">
              <a:buNone/>
              <a:defRPr sz="2400"/>
            </a:lvl3pPr>
            <a:lvl4pPr marL="1335681" indent="0">
              <a:buNone/>
              <a:defRPr sz="2000"/>
            </a:lvl4pPr>
            <a:lvl5pPr marL="1780908" indent="0">
              <a:buNone/>
              <a:defRPr sz="2000"/>
            </a:lvl5pPr>
            <a:lvl6pPr marL="2226134" indent="0">
              <a:buNone/>
              <a:defRPr sz="2000"/>
            </a:lvl6pPr>
            <a:lvl7pPr marL="2671379" indent="0">
              <a:buNone/>
              <a:defRPr sz="2000"/>
            </a:lvl7pPr>
            <a:lvl8pPr marL="3116603" indent="0">
              <a:buNone/>
              <a:defRPr sz="2000"/>
            </a:lvl8pPr>
            <a:lvl9pPr marL="3561828"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76" y="5367339"/>
            <a:ext cx="5943600" cy="804862"/>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E7F07A9-8646-4729-8B8F-2EB18665D9E1}"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6ABD9837-41C9-405D-874A-3C941FCA4729}" type="slidenum">
              <a:rPr lang="ja-JP" altLang="en-US"/>
              <a:pPr>
                <a:defRPr/>
              </a:pPr>
              <a:t>‹#›</a:t>
            </a:fld>
            <a:endParaRPr lang="ja-JP" altLang="en-US"/>
          </a:p>
        </p:txBody>
      </p:sp>
    </p:spTree>
    <p:extLst>
      <p:ext uri="{BB962C8B-B14F-4D97-AF65-F5344CB8AC3E}">
        <p14:creationId xmlns:p14="http://schemas.microsoft.com/office/powerpoint/2010/main" val="4308338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3871242-F179-4CE0-8981-AD74EB6CBBC3}"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EA3B985-3408-4FF8-8280-0FAF1BD65987}" type="slidenum">
              <a:rPr lang="ja-JP" altLang="en-US"/>
              <a:pPr>
                <a:defRPr/>
              </a:pPr>
              <a:t>‹#›</a:t>
            </a:fld>
            <a:endParaRPr lang="ja-JP" altLang="en-US"/>
          </a:p>
        </p:txBody>
      </p:sp>
    </p:spTree>
    <p:extLst>
      <p:ext uri="{BB962C8B-B14F-4D97-AF65-F5344CB8AC3E}">
        <p14:creationId xmlns:p14="http://schemas.microsoft.com/office/powerpoint/2010/main" val="37706158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5087"/>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486" y="275087"/>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879CB1BB-FCB8-408C-A0D2-3EF29BEBD987}"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F322990-6991-42EB-838C-FA8A6DBCFD7F}" type="slidenum">
              <a:rPr lang="ja-JP" altLang="en-US"/>
              <a:pPr>
                <a:defRPr/>
              </a:pPr>
              <a:t>‹#›</a:t>
            </a:fld>
            <a:endParaRPr lang="ja-JP" altLang="en-US"/>
          </a:p>
        </p:txBody>
      </p:sp>
    </p:spTree>
    <p:extLst>
      <p:ext uri="{BB962C8B-B14F-4D97-AF65-F5344CB8AC3E}">
        <p14:creationId xmlns:p14="http://schemas.microsoft.com/office/powerpoint/2010/main" val="21769437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EA132B56-87B2-45DC-B5D3-17E13CFA63E0}" type="datetime1">
              <a:rPr lang="ja-JP" altLang="en-US" smtClean="0"/>
              <a:t>2025/5/14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5C6F57D-1B28-4C30-828C-BD17EB492280}" type="slidenum">
              <a:rPr lang="ja-JP" altLang="en-US"/>
              <a:pPr>
                <a:defRPr/>
              </a:pPr>
              <a:t>‹#›</a:t>
            </a:fld>
            <a:endParaRPr lang="ja-JP" altLang="en-US"/>
          </a:p>
        </p:txBody>
      </p:sp>
    </p:spTree>
    <p:extLst>
      <p:ext uri="{BB962C8B-B14F-4D97-AF65-F5344CB8AC3E}">
        <p14:creationId xmlns:p14="http://schemas.microsoft.com/office/powerpoint/2010/main" val="40375115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40434"/>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48" y="3886200"/>
            <a:ext cx="6934200" cy="1752600"/>
          </a:xfrm>
        </p:spPr>
        <p:txBody>
          <a:bodyPr/>
          <a:lstStyle>
            <a:lvl1pPr marL="0" indent="0" algn="ctr">
              <a:buNone/>
              <a:defRPr>
                <a:solidFill>
                  <a:schemeClr val="tx1">
                    <a:tint val="75000"/>
                  </a:schemeClr>
                </a:solidFill>
              </a:defRPr>
            </a:lvl1pPr>
            <a:lvl2pPr marL="445233" indent="0" algn="ctr">
              <a:buNone/>
              <a:defRPr>
                <a:solidFill>
                  <a:schemeClr val="tx1">
                    <a:tint val="75000"/>
                  </a:schemeClr>
                </a:solidFill>
              </a:defRPr>
            </a:lvl2pPr>
            <a:lvl3pPr marL="890457" indent="0" algn="ctr">
              <a:buNone/>
              <a:defRPr>
                <a:solidFill>
                  <a:schemeClr val="tx1">
                    <a:tint val="75000"/>
                  </a:schemeClr>
                </a:solidFill>
              </a:defRPr>
            </a:lvl3pPr>
            <a:lvl4pPr marL="1335681" indent="0" algn="ctr">
              <a:buNone/>
              <a:defRPr>
                <a:solidFill>
                  <a:schemeClr val="tx1">
                    <a:tint val="75000"/>
                  </a:schemeClr>
                </a:solidFill>
              </a:defRPr>
            </a:lvl4pPr>
            <a:lvl5pPr marL="1780908" indent="0" algn="ctr">
              <a:buNone/>
              <a:defRPr>
                <a:solidFill>
                  <a:schemeClr val="tx1">
                    <a:tint val="75000"/>
                  </a:schemeClr>
                </a:solidFill>
              </a:defRPr>
            </a:lvl5pPr>
            <a:lvl6pPr marL="2226134" indent="0" algn="ctr">
              <a:buNone/>
              <a:defRPr>
                <a:solidFill>
                  <a:schemeClr val="tx1">
                    <a:tint val="75000"/>
                  </a:schemeClr>
                </a:solidFill>
              </a:defRPr>
            </a:lvl6pPr>
            <a:lvl7pPr marL="2671379" indent="0" algn="ctr">
              <a:buNone/>
              <a:defRPr>
                <a:solidFill>
                  <a:schemeClr val="tx1">
                    <a:tint val="75000"/>
                  </a:schemeClr>
                </a:solidFill>
              </a:defRPr>
            </a:lvl7pPr>
            <a:lvl8pPr marL="3116603" indent="0" algn="ctr">
              <a:buNone/>
              <a:defRPr>
                <a:solidFill>
                  <a:schemeClr val="tx1">
                    <a:tint val="75000"/>
                  </a:schemeClr>
                </a:solidFill>
              </a:defRPr>
            </a:lvl8pPr>
            <a:lvl9pPr marL="3561828"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97CF09A2-EB06-4B33-A3A0-EEA5BFC71B8A}"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4D64DDF-B058-4171-8765-6D1C1466F4CC}" type="slidenum">
              <a:rPr lang="ja-JP" altLang="en-US"/>
              <a:pPr>
                <a:defRPr/>
              </a:pPr>
              <a:t>‹#›</a:t>
            </a:fld>
            <a:endParaRPr lang="ja-JP" altLang="en-US"/>
          </a:p>
        </p:txBody>
      </p:sp>
    </p:spTree>
    <p:extLst>
      <p:ext uri="{BB962C8B-B14F-4D97-AF65-F5344CB8AC3E}">
        <p14:creationId xmlns:p14="http://schemas.microsoft.com/office/powerpoint/2010/main" val="1819299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581"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445"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E5A368D-6E68-43C4-B3DC-2055BDBA62B0}" type="slidenum">
              <a:rPr lang="ja-JP" altLang="en-US"/>
              <a:pPr>
                <a:defRPr/>
              </a:pPr>
              <a:t>‹#›</a:t>
            </a:fld>
            <a:endParaRPr lang="ja-JP" altLang="en-US"/>
          </a:p>
        </p:txBody>
      </p:sp>
    </p:spTree>
    <p:extLst>
      <p:ext uri="{BB962C8B-B14F-4D97-AF65-F5344CB8AC3E}">
        <p14:creationId xmlns:p14="http://schemas.microsoft.com/office/powerpoint/2010/main" val="27493827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CB7CDC5-1F61-418D-BC33-20D0C0720070}"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927FC21-91B3-4F19-A8F0-33CB94BDEB66}" type="slidenum">
              <a:rPr lang="ja-JP" altLang="en-US"/>
              <a:pPr>
                <a:defRPr/>
              </a:pPr>
              <a:t>‹#›</a:t>
            </a:fld>
            <a:endParaRPr lang="ja-JP" altLang="en-US"/>
          </a:p>
        </p:txBody>
      </p:sp>
    </p:spTree>
    <p:extLst>
      <p:ext uri="{BB962C8B-B14F-4D97-AF65-F5344CB8AC3E}">
        <p14:creationId xmlns:p14="http://schemas.microsoft.com/office/powerpoint/2010/main" val="33574185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76" y="4416971"/>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76" y="2907253"/>
            <a:ext cx="8420100" cy="1500187"/>
          </a:xfrm>
        </p:spPr>
        <p:txBody>
          <a:bodyPr anchor="b"/>
          <a:lstStyle>
            <a:lvl1pPr marL="0" indent="0">
              <a:buNone/>
              <a:defRPr sz="2000">
                <a:solidFill>
                  <a:schemeClr val="tx1">
                    <a:tint val="75000"/>
                  </a:schemeClr>
                </a:solidFill>
              </a:defRPr>
            </a:lvl1pPr>
            <a:lvl2pPr marL="445233" indent="0">
              <a:buNone/>
              <a:defRPr sz="1800">
                <a:solidFill>
                  <a:schemeClr val="tx1">
                    <a:tint val="75000"/>
                  </a:schemeClr>
                </a:solidFill>
              </a:defRPr>
            </a:lvl2pPr>
            <a:lvl3pPr marL="890457" indent="0">
              <a:buNone/>
              <a:defRPr sz="1600">
                <a:solidFill>
                  <a:schemeClr val="tx1">
                    <a:tint val="75000"/>
                  </a:schemeClr>
                </a:solidFill>
              </a:defRPr>
            </a:lvl3pPr>
            <a:lvl4pPr marL="1335681" indent="0">
              <a:buNone/>
              <a:defRPr sz="1400">
                <a:solidFill>
                  <a:schemeClr val="tx1">
                    <a:tint val="75000"/>
                  </a:schemeClr>
                </a:solidFill>
              </a:defRPr>
            </a:lvl4pPr>
            <a:lvl5pPr marL="1780908" indent="0">
              <a:buNone/>
              <a:defRPr sz="1400">
                <a:solidFill>
                  <a:schemeClr val="tx1">
                    <a:tint val="75000"/>
                  </a:schemeClr>
                </a:solidFill>
              </a:defRPr>
            </a:lvl5pPr>
            <a:lvl6pPr marL="2226134" indent="0">
              <a:buNone/>
              <a:defRPr sz="1400">
                <a:solidFill>
                  <a:schemeClr val="tx1">
                    <a:tint val="75000"/>
                  </a:schemeClr>
                </a:solidFill>
              </a:defRPr>
            </a:lvl6pPr>
            <a:lvl7pPr marL="2671379" indent="0">
              <a:buNone/>
              <a:defRPr sz="1400">
                <a:solidFill>
                  <a:schemeClr val="tx1">
                    <a:tint val="75000"/>
                  </a:schemeClr>
                </a:solidFill>
              </a:defRPr>
            </a:lvl7pPr>
            <a:lvl8pPr marL="3116603" indent="0">
              <a:buNone/>
              <a:defRPr sz="1400">
                <a:solidFill>
                  <a:schemeClr val="tx1">
                    <a:tint val="75000"/>
                  </a:schemeClr>
                </a:solidFill>
              </a:defRPr>
            </a:lvl8pPr>
            <a:lvl9pPr marL="3561828"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E75B449F-6B02-4AC7-9ACC-1876A18BC235}"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153662-4345-479E-9336-EE273FB7EEA5}" type="slidenum">
              <a:rPr lang="ja-JP" altLang="en-US"/>
              <a:pPr>
                <a:defRPr/>
              </a:pPr>
              <a:t>‹#›</a:t>
            </a:fld>
            <a:endParaRPr lang="ja-JP" altLang="en-US"/>
          </a:p>
        </p:txBody>
      </p:sp>
    </p:spTree>
    <p:extLst>
      <p:ext uri="{BB962C8B-B14F-4D97-AF65-F5344CB8AC3E}">
        <p14:creationId xmlns:p14="http://schemas.microsoft.com/office/powerpoint/2010/main" val="786475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581"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445"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DEE78AB4-80C4-4A09-BEAB-3C27A3AAC120}"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E5A368D-6E68-43C4-B3DC-2055BDBA62B0}" type="slidenum">
              <a:rPr lang="ja-JP" altLang="en-US"/>
              <a:pPr>
                <a:defRPr/>
              </a:pPr>
              <a:t>‹#›</a:t>
            </a:fld>
            <a:endParaRPr lang="ja-JP" altLang="en-US"/>
          </a:p>
        </p:txBody>
      </p:sp>
    </p:spTree>
    <p:extLst>
      <p:ext uri="{BB962C8B-B14F-4D97-AF65-F5344CB8AC3E}">
        <p14:creationId xmlns:p14="http://schemas.microsoft.com/office/powerpoint/2010/main" val="18167861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6118" y="1535113"/>
            <a:ext cx="4376737"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6118" y="2174878"/>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3054" y="1535113"/>
            <a:ext cx="4378325"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3054" y="2174878"/>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F2866794-A11F-4385-AF73-FD48A06B6773}" type="datetime1">
              <a:rPr lang="ja-JP" altLang="en-US" smtClean="0"/>
              <a:t>2025/5/14</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2ACD8FFA-65AF-47D8-A52A-7620F143662C}" type="slidenum">
              <a:rPr lang="ja-JP" altLang="en-US"/>
              <a:pPr>
                <a:defRPr/>
              </a:pPr>
              <a:t>‹#›</a:t>
            </a:fld>
            <a:endParaRPr lang="ja-JP" altLang="en-US"/>
          </a:p>
        </p:txBody>
      </p:sp>
    </p:spTree>
    <p:extLst>
      <p:ext uri="{BB962C8B-B14F-4D97-AF65-F5344CB8AC3E}">
        <p14:creationId xmlns:p14="http://schemas.microsoft.com/office/powerpoint/2010/main" val="5273315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A8BD5D8C-FC30-4229-9197-40F61703489E}" type="datetime1">
              <a:rPr lang="ja-JP" altLang="en-US" smtClean="0"/>
              <a:t>2025/5/14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CEF0CBE-0F8C-40F0-9476-432036EB1270}" type="slidenum">
              <a:rPr lang="ja-JP" altLang="en-US"/>
              <a:pPr>
                <a:defRPr/>
              </a:pPr>
              <a:t>‹#›</a:t>
            </a:fld>
            <a:endParaRPr lang="ja-JP" altLang="en-US"/>
          </a:p>
        </p:txBody>
      </p:sp>
    </p:spTree>
    <p:extLst>
      <p:ext uri="{BB962C8B-B14F-4D97-AF65-F5344CB8AC3E}">
        <p14:creationId xmlns:p14="http://schemas.microsoft.com/office/powerpoint/2010/main" val="7063005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073491A4-A00D-4780-AF33-C8BD1906761C}" type="datetime1">
              <a:rPr lang="ja-JP" altLang="en-US" smtClean="0"/>
              <a:t>2025/5/14</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66DF7D29-B1A1-4DF3-BC2C-70C7BE1FBD48}" type="slidenum">
              <a:rPr lang="ja-JP" altLang="en-US"/>
              <a:pPr>
                <a:defRPr/>
              </a:pPr>
              <a:t>‹#›</a:t>
            </a:fld>
            <a:endParaRPr lang="ja-JP" altLang="en-US"/>
          </a:p>
        </p:txBody>
      </p:sp>
    </p:spTree>
    <p:extLst>
      <p:ext uri="{BB962C8B-B14F-4D97-AF65-F5344CB8AC3E}">
        <p14:creationId xmlns:p14="http://schemas.microsoft.com/office/powerpoint/2010/main" val="28224626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33" y="273052"/>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733" y="27359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33" y="1435200"/>
            <a:ext cx="3259138" cy="4691063"/>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B7BE8D9D-1FA0-4405-AD8F-C989C99E0FCC}"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0726B61-B6DF-4BD6-9D60-865995355DD6}" type="slidenum">
              <a:rPr lang="ja-JP" altLang="en-US"/>
              <a:pPr>
                <a:defRPr/>
              </a:pPr>
              <a:t>‹#›</a:t>
            </a:fld>
            <a:endParaRPr lang="ja-JP" altLang="en-US"/>
          </a:p>
        </p:txBody>
      </p:sp>
    </p:spTree>
    <p:extLst>
      <p:ext uri="{BB962C8B-B14F-4D97-AF65-F5344CB8AC3E}">
        <p14:creationId xmlns:p14="http://schemas.microsoft.com/office/powerpoint/2010/main" val="38726185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76" y="4800606"/>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76" y="612776"/>
            <a:ext cx="5943600" cy="4114800"/>
          </a:xfrm>
        </p:spPr>
        <p:txBody>
          <a:bodyPr rtlCol="0">
            <a:normAutofit/>
          </a:bodyPr>
          <a:lstStyle>
            <a:lvl1pPr marL="0" indent="0">
              <a:buNone/>
              <a:defRPr sz="3200"/>
            </a:lvl1pPr>
            <a:lvl2pPr marL="445233" indent="0">
              <a:buNone/>
              <a:defRPr sz="2800"/>
            </a:lvl2pPr>
            <a:lvl3pPr marL="890457" indent="0">
              <a:buNone/>
              <a:defRPr sz="2400"/>
            </a:lvl3pPr>
            <a:lvl4pPr marL="1335681" indent="0">
              <a:buNone/>
              <a:defRPr sz="2000"/>
            </a:lvl4pPr>
            <a:lvl5pPr marL="1780908" indent="0">
              <a:buNone/>
              <a:defRPr sz="2000"/>
            </a:lvl5pPr>
            <a:lvl6pPr marL="2226134" indent="0">
              <a:buNone/>
              <a:defRPr sz="2000"/>
            </a:lvl6pPr>
            <a:lvl7pPr marL="2671379" indent="0">
              <a:buNone/>
              <a:defRPr sz="2000"/>
            </a:lvl7pPr>
            <a:lvl8pPr marL="3116603" indent="0">
              <a:buNone/>
              <a:defRPr sz="2000"/>
            </a:lvl8pPr>
            <a:lvl9pPr marL="3561828"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76" y="5367339"/>
            <a:ext cx="5943600" cy="804862"/>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61DE52F-CC29-44BA-B855-E23A3B14F2A2}"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6ABD9837-41C9-405D-874A-3C941FCA4729}" type="slidenum">
              <a:rPr lang="ja-JP" altLang="en-US"/>
              <a:pPr>
                <a:defRPr/>
              </a:pPr>
              <a:t>‹#›</a:t>
            </a:fld>
            <a:endParaRPr lang="ja-JP" altLang="en-US"/>
          </a:p>
        </p:txBody>
      </p:sp>
    </p:spTree>
    <p:extLst>
      <p:ext uri="{BB962C8B-B14F-4D97-AF65-F5344CB8AC3E}">
        <p14:creationId xmlns:p14="http://schemas.microsoft.com/office/powerpoint/2010/main" val="32522122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4E0490FC-C333-473C-BCD9-0B23DF4F6F97}"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EA3B985-3408-4FF8-8280-0FAF1BD65987}" type="slidenum">
              <a:rPr lang="ja-JP" altLang="en-US"/>
              <a:pPr>
                <a:defRPr/>
              </a:pPr>
              <a:t>‹#›</a:t>
            </a:fld>
            <a:endParaRPr lang="ja-JP" altLang="en-US"/>
          </a:p>
        </p:txBody>
      </p:sp>
    </p:spTree>
    <p:extLst>
      <p:ext uri="{BB962C8B-B14F-4D97-AF65-F5344CB8AC3E}">
        <p14:creationId xmlns:p14="http://schemas.microsoft.com/office/powerpoint/2010/main" val="22095250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5087"/>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486" y="275087"/>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B1B068E2-7F9F-4E2D-A4E3-ABB29B3FCE75}"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F322990-6991-42EB-838C-FA8A6DBCFD7F}" type="slidenum">
              <a:rPr lang="ja-JP" altLang="en-US"/>
              <a:pPr>
                <a:defRPr/>
              </a:pPr>
              <a:t>‹#›</a:t>
            </a:fld>
            <a:endParaRPr lang="ja-JP" altLang="en-US"/>
          </a:p>
        </p:txBody>
      </p:sp>
    </p:spTree>
    <p:extLst>
      <p:ext uri="{BB962C8B-B14F-4D97-AF65-F5344CB8AC3E}">
        <p14:creationId xmlns:p14="http://schemas.microsoft.com/office/powerpoint/2010/main" val="1466104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6118" y="1535113"/>
            <a:ext cx="4376737"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6118" y="2174878"/>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3054" y="1535113"/>
            <a:ext cx="4378325"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3054" y="2174878"/>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2ACD8FFA-65AF-47D8-A52A-7620F143662C}" type="slidenum">
              <a:rPr lang="ja-JP" altLang="en-US"/>
              <a:pPr>
                <a:defRPr/>
              </a:pPr>
              <a:t>‹#›</a:t>
            </a:fld>
            <a:endParaRPr lang="ja-JP" altLang="en-US"/>
          </a:p>
        </p:txBody>
      </p:sp>
    </p:spTree>
    <p:extLst>
      <p:ext uri="{BB962C8B-B14F-4D97-AF65-F5344CB8AC3E}">
        <p14:creationId xmlns:p14="http://schemas.microsoft.com/office/powerpoint/2010/main" val="26068278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C6999177-A7D8-4901-9185-6B0EA3EABC62}" type="datetime1">
              <a:rPr lang="ja-JP" altLang="en-US" smtClean="0"/>
              <a:t>2025/5/14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5C6F57D-1B28-4C30-828C-BD17EB492280}" type="slidenum">
              <a:rPr lang="ja-JP" altLang="en-US"/>
              <a:pPr>
                <a:defRPr/>
              </a:pPr>
              <a:t>‹#›</a:t>
            </a:fld>
            <a:endParaRPr lang="ja-JP" altLang="en-US"/>
          </a:p>
        </p:txBody>
      </p:sp>
    </p:spTree>
    <p:extLst>
      <p:ext uri="{BB962C8B-B14F-4D97-AF65-F5344CB8AC3E}">
        <p14:creationId xmlns:p14="http://schemas.microsoft.com/office/powerpoint/2010/main" val="24525180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40434"/>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48" y="3886200"/>
            <a:ext cx="6934200" cy="1752600"/>
          </a:xfrm>
        </p:spPr>
        <p:txBody>
          <a:bodyPr/>
          <a:lstStyle>
            <a:lvl1pPr marL="0" indent="0" algn="ctr">
              <a:buNone/>
              <a:defRPr>
                <a:solidFill>
                  <a:schemeClr val="tx1">
                    <a:tint val="75000"/>
                  </a:schemeClr>
                </a:solidFill>
              </a:defRPr>
            </a:lvl1pPr>
            <a:lvl2pPr marL="445233" indent="0" algn="ctr">
              <a:buNone/>
              <a:defRPr>
                <a:solidFill>
                  <a:schemeClr val="tx1">
                    <a:tint val="75000"/>
                  </a:schemeClr>
                </a:solidFill>
              </a:defRPr>
            </a:lvl2pPr>
            <a:lvl3pPr marL="890457" indent="0" algn="ctr">
              <a:buNone/>
              <a:defRPr>
                <a:solidFill>
                  <a:schemeClr val="tx1">
                    <a:tint val="75000"/>
                  </a:schemeClr>
                </a:solidFill>
              </a:defRPr>
            </a:lvl3pPr>
            <a:lvl4pPr marL="1335681" indent="0" algn="ctr">
              <a:buNone/>
              <a:defRPr>
                <a:solidFill>
                  <a:schemeClr val="tx1">
                    <a:tint val="75000"/>
                  </a:schemeClr>
                </a:solidFill>
              </a:defRPr>
            </a:lvl4pPr>
            <a:lvl5pPr marL="1780908" indent="0" algn="ctr">
              <a:buNone/>
              <a:defRPr>
                <a:solidFill>
                  <a:schemeClr val="tx1">
                    <a:tint val="75000"/>
                  </a:schemeClr>
                </a:solidFill>
              </a:defRPr>
            </a:lvl5pPr>
            <a:lvl6pPr marL="2226134" indent="0" algn="ctr">
              <a:buNone/>
              <a:defRPr>
                <a:solidFill>
                  <a:schemeClr val="tx1">
                    <a:tint val="75000"/>
                  </a:schemeClr>
                </a:solidFill>
              </a:defRPr>
            </a:lvl6pPr>
            <a:lvl7pPr marL="2671379" indent="0" algn="ctr">
              <a:buNone/>
              <a:defRPr>
                <a:solidFill>
                  <a:schemeClr val="tx1">
                    <a:tint val="75000"/>
                  </a:schemeClr>
                </a:solidFill>
              </a:defRPr>
            </a:lvl7pPr>
            <a:lvl8pPr marL="3116603" indent="0" algn="ctr">
              <a:buNone/>
              <a:defRPr>
                <a:solidFill>
                  <a:schemeClr val="tx1">
                    <a:tint val="75000"/>
                  </a:schemeClr>
                </a:solidFill>
              </a:defRPr>
            </a:lvl8pPr>
            <a:lvl9pPr marL="3561828"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83EB7505-5868-4940-89B5-45057F1DC251}"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4D64DDF-B058-4171-8765-6D1C1466F4CC}" type="slidenum">
              <a:rPr lang="ja-JP" altLang="en-US"/>
              <a:pPr>
                <a:defRPr/>
              </a:pPr>
              <a:t>‹#›</a:t>
            </a:fld>
            <a:endParaRPr lang="ja-JP" altLang="en-US"/>
          </a:p>
        </p:txBody>
      </p:sp>
    </p:spTree>
    <p:extLst>
      <p:ext uri="{BB962C8B-B14F-4D97-AF65-F5344CB8AC3E}">
        <p14:creationId xmlns:p14="http://schemas.microsoft.com/office/powerpoint/2010/main" val="25541600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EE45FB56-F893-4F0B-A473-34FCEE05C12E}"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927FC21-91B3-4F19-A8F0-33CB94BDEB66}" type="slidenum">
              <a:rPr lang="ja-JP" altLang="en-US"/>
              <a:pPr>
                <a:defRPr/>
              </a:pPr>
              <a:t>‹#›</a:t>
            </a:fld>
            <a:endParaRPr lang="ja-JP" altLang="en-US"/>
          </a:p>
        </p:txBody>
      </p:sp>
    </p:spTree>
    <p:extLst>
      <p:ext uri="{BB962C8B-B14F-4D97-AF65-F5344CB8AC3E}">
        <p14:creationId xmlns:p14="http://schemas.microsoft.com/office/powerpoint/2010/main" val="41714366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76" y="4416971"/>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76" y="2907253"/>
            <a:ext cx="8420100" cy="1500187"/>
          </a:xfrm>
        </p:spPr>
        <p:txBody>
          <a:bodyPr anchor="b"/>
          <a:lstStyle>
            <a:lvl1pPr marL="0" indent="0">
              <a:buNone/>
              <a:defRPr sz="2000">
                <a:solidFill>
                  <a:schemeClr val="tx1">
                    <a:tint val="75000"/>
                  </a:schemeClr>
                </a:solidFill>
              </a:defRPr>
            </a:lvl1pPr>
            <a:lvl2pPr marL="445233" indent="0">
              <a:buNone/>
              <a:defRPr sz="1800">
                <a:solidFill>
                  <a:schemeClr val="tx1">
                    <a:tint val="75000"/>
                  </a:schemeClr>
                </a:solidFill>
              </a:defRPr>
            </a:lvl2pPr>
            <a:lvl3pPr marL="890457" indent="0">
              <a:buNone/>
              <a:defRPr sz="1600">
                <a:solidFill>
                  <a:schemeClr val="tx1">
                    <a:tint val="75000"/>
                  </a:schemeClr>
                </a:solidFill>
              </a:defRPr>
            </a:lvl3pPr>
            <a:lvl4pPr marL="1335681" indent="0">
              <a:buNone/>
              <a:defRPr sz="1400">
                <a:solidFill>
                  <a:schemeClr val="tx1">
                    <a:tint val="75000"/>
                  </a:schemeClr>
                </a:solidFill>
              </a:defRPr>
            </a:lvl4pPr>
            <a:lvl5pPr marL="1780908" indent="0">
              <a:buNone/>
              <a:defRPr sz="1400">
                <a:solidFill>
                  <a:schemeClr val="tx1">
                    <a:tint val="75000"/>
                  </a:schemeClr>
                </a:solidFill>
              </a:defRPr>
            </a:lvl5pPr>
            <a:lvl6pPr marL="2226134" indent="0">
              <a:buNone/>
              <a:defRPr sz="1400">
                <a:solidFill>
                  <a:schemeClr val="tx1">
                    <a:tint val="75000"/>
                  </a:schemeClr>
                </a:solidFill>
              </a:defRPr>
            </a:lvl6pPr>
            <a:lvl7pPr marL="2671379" indent="0">
              <a:buNone/>
              <a:defRPr sz="1400">
                <a:solidFill>
                  <a:schemeClr val="tx1">
                    <a:tint val="75000"/>
                  </a:schemeClr>
                </a:solidFill>
              </a:defRPr>
            </a:lvl7pPr>
            <a:lvl8pPr marL="3116603" indent="0">
              <a:buNone/>
              <a:defRPr sz="1400">
                <a:solidFill>
                  <a:schemeClr val="tx1">
                    <a:tint val="75000"/>
                  </a:schemeClr>
                </a:solidFill>
              </a:defRPr>
            </a:lvl8pPr>
            <a:lvl9pPr marL="3561828"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A3AF843B-9BFA-44DA-A92D-B8A481B467A9}"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153662-4345-479E-9336-EE273FB7EEA5}" type="slidenum">
              <a:rPr lang="ja-JP" altLang="en-US"/>
              <a:pPr>
                <a:defRPr/>
              </a:pPr>
              <a:t>‹#›</a:t>
            </a:fld>
            <a:endParaRPr lang="ja-JP" altLang="en-US"/>
          </a:p>
        </p:txBody>
      </p:sp>
    </p:spTree>
    <p:extLst>
      <p:ext uri="{BB962C8B-B14F-4D97-AF65-F5344CB8AC3E}">
        <p14:creationId xmlns:p14="http://schemas.microsoft.com/office/powerpoint/2010/main" val="39034168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581"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445" y="160031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C731BC7E-37B0-4BAC-BF52-21B15C4A26D3}"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E5A368D-6E68-43C4-B3DC-2055BDBA62B0}" type="slidenum">
              <a:rPr lang="ja-JP" altLang="en-US"/>
              <a:pPr>
                <a:defRPr/>
              </a:pPr>
              <a:t>‹#›</a:t>
            </a:fld>
            <a:endParaRPr lang="ja-JP" altLang="en-US"/>
          </a:p>
        </p:txBody>
      </p:sp>
    </p:spTree>
    <p:extLst>
      <p:ext uri="{BB962C8B-B14F-4D97-AF65-F5344CB8AC3E}">
        <p14:creationId xmlns:p14="http://schemas.microsoft.com/office/powerpoint/2010/main" val="5558760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6118" y="1535113"/>
            <a:ext cx="4376737"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6118" y="2174878"/>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3054" y="1535113"/>
            <a:ext cx="4378325" cy="639762"/>
          </a:xfrm>
        </p:spPr>
        <p:txBody>
          <a:bodyPr anchor="b"/>
          <a:lstStyle>
            <a:lvl1pPr marL="0" indent="0">
              <a:buNone/>
              <a:defRPr sz="2400" b="1"/>
            </a:lvl1pPr>
            <a:lvl2pPr marL="445233" indent="0">
              <a:buNone/>
              <a:defRPr sz="2000" b="1"/>
            </a:lvl2pPr>
            <a:lvl3pPr marL="890457" indent="0">
              <a:buNone/>
              <a:defRPr sz="1800" b="1"/>
            </a:lvl3pPr>
            <a:lvl4pPr marL="1335681" indent="0">
              <a:buNone/>
              <a:defRPr sz="1600" b="1"/>
            </a:lvl4pPr>
            <a:lvl5pPr marL="1780908" indent="0">
              <a:buNone/>
              <a:defRPr sz="1600" b="1"/>
            </a:lvl5pPr>
            <a:lvl6pPr marL="2226134" indent="0">
              <a:buNone/>
              <a:defRPr sz="1600" b="1"/>
            </a:lvl6pPr>
            <a:lvl7pPr marL="2671379" indent="0">
              <a:buNone/>
              <a:defRPr sz="1600" b="1"/>
            </a:lvl7pPr>
            <a:lvl8pPr marL="3116603" indent="0">
              <a:buNone/>
              <a:defRPr sz="1600" b="1"/>
            </a:lvl8pPr>
            <a:lvl9pPr marL="3561828"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3054" y="2174878"/>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EBF8AA9F-EE79-40CA-8C03-A1522806DD26}" type="datetime1">
              <a:rPr lang="ja-JP" altLang="en-US" smtClean="0"/>
              <a:t>2025/5/14</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2ACD8FFA-65AF-47D8-A52A-7620F143662C}" type="slidenum">
              <a:rPr lang="ja-JP" altLang="en-US"/>
              <a:pPr>
                <a:defRPr/>
              </a:pPr>
              <a:t>‹#›</a:t>
            </a:fld>
            <a:endParaRPr lang="ja-JP" altLang="en-US"/>
          </a:p>
        </p:txBody>
      </p:sp>
    </p:spTree>
    <p:extLst>
      <p:ext uri="{BB962C8B-B14F-4D97-AF65-F5344CB8AC3E}">
        <p14:creationId xmlns:p14="http://schemas.microsoft.com/office/powerpoint/2010/main" val="11282629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D06B5364-32B9-4AA0-81B8-2394F05F34B1}" type="datetime1">
              <a:rPr lang="ja-JP" altLang="en-US" smtClean="0"/>
              <a:t>2025/5/14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CEF0CBE-0F8C-40F0-9476-432036EB1270}" type="slidenum">
              <a:rPr lang="ja-JP" altLang="en-US"/>
              <a:pPr>
                <a:defRPr/>
              </a:pPr>
              <a:t>‹#›</a:t>
            </a:fld>
            <a:endParaRPr lang="ja-JP" altLang="en-US"/>
          </a:p>
        </p:txBody>
      </p:sp>
    </p:spTree>
    <p:extLst>
      <p:ext uri="{BB962C8B-B14F-4D97-AF65-F5344CB8AC3E}">
        <p14:creationId xmlns:p14="http://schemas.microsoft.com/office/powerpoint/2010/main" val="18757751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6274FADF-4933-4F5E-AEC2-86E424419282}" type="datetime1">
              <a:rPr lang="ja-JP" altLang="en-US" smtClean="0"/>
              <a:t>2025/5/14</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66DF7D29-B1A1-4DF3-BC2C-70C7BE1FBD48}" type="slidenum">
              <a:rPr lang="ja-JP" altLang="en-US"/>
              <a:pPr>
                <a:defRPr/>
              </a:pPr>
              <a:t>‹#›</a:t>
            </a:fld>
            <a:endParaRPr lang="ja-JP" altLang="en-US"/>
          </a:p>
        </p:txBody>
      </p:sp>
    </p:spTree>
    <p:extLst>
      <p:ext uri="{BB962C8B-B14F-4D97-AF65-F5344CB8AC3E}">
        <p14:creationId xmlns:p14="http://schemas.microsoft.com/office/powerpoint/2010/main" val="39310616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33" y="273052"/>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733" y="27359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33" y="1435200"/>
            <a:ext cx="3259138" cy="4691063"/>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02BB4D0-384E-4991-8A3C-97C20605E52E}"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0726B61-B6DF-4BD6-9D60-865995355DD6}" type="slidenum">
              <a:rPr lang="ja-JP" altLang="en-US"/>
              <a:pPr>
                <a:defRPr/>
              </a:pPr>
              <a:t>‹#›</a:t>
            </a:fld>
            <a:endParaRPr lang="ja-JP" altLang="en-US"/>
          </a:p>
        </p:txBody>
      </p:sp>
    </p:spTree>
    <p:extLst>
      <p:ext uri="{BB962C8B-B14F-4D97-AF65-F5344CB8AC3E}">
        <p14:creationId xmlns:p14="http://schemas.microsoft.com/office/powerpoint/2010/main" val="14003647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76" y="4800606"/>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76" y="612776"/>
            <a:ext cx="5943600" cy="4114800"/>
          </a:xfrm>
        </p:spPr>
        <p:txBody>
          <a:bodyPr rtlCol="0">
            <a:normAutofit/>
          </a:bodyPr>
          <a:lstStyle>
            <a:lvl1pPr marL="0" indent="0">
              <a:buNone/>
              <a:defRPr sz="3200"/>
            </a:lvl1pPr>
            <a:lvl2pPr marL="445233" indent="0">
              <a:buNone/>
              <a:defRPr sz="2800"/>
            </a:lvl2pPr>
            <a:lvl3pPr marL="890457" indent="0">
              <a:buNone/>
              <a:defRPr sz="2400"/>
            </a:lvl3pPr>
            <a:lvl4pPr marL="1335681" indent="0">
              <a:buNone/>
              <a:defRPr sz="2000"/>
            </a:lvl4pPr>
            <a:lvl5pPr marL="1780908" indent="0">
              <a:buNone/>
              <a:defRPr sz="2000"/>
            </a:lvl5pPr>
            <a:lvl6pPr marL="2226134" indent="0">
              <a:buNone/>
              <a:defRPr sz="2000"/>
            </a:lvl6pPr>
            <a:lvl7pPr marL="2671379" indent="0">
              <a:buNone/>
              <a:defRPr sz="2000"/>
            </a:lvl7pPr>
            <a:lvl8pPr marL="3116603" indent="0">
              <a:buNone/>
              <a:defRPr sz="2000"/>
            </a:lvl8pPr>
            <a:lvl9pPr marL="3561828"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76" y="5367339"/>
            <a:ext cx="5943600" cy="804862"/>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2066902E-8676-4CB1-ADC2-83EECF8D2074}" type="datetime1">
              <a:rPr lang="ja-JP" altLang="en-US" smtClean="0"/>
              <a:t>2025/5/14</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6ABD9837-41C9-405D-874A-3C941FCA4729}" type="slidenum">
              <a:rPr lang="ja-JP" altLang="en-US"/>
              <a:pPr>
                <a:defRPr/>
              </a:pPr>
              <a:t>‹#›</a:t>
            </a:fld>
            <a:endParaRPr lang="ja-JP" altLang="en-US"/>
          </a:p>
        </p:txBody>
      </p:sp>
    </p:spTree>
    <p:extLst>
      <p:ext uri="{BB962C8B-B14F-4D97-AF65-F5344CB8AC3E}">
        <p14:creationId xmlns:p14="http://schemas.microsoft.com/office/powerpoint/2010/main" val="216552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CEF0CBE-0F8C-40F0-9476-432036EB1270}" type="slidenum">
              <a:rPr lang="ja-JP" altLang="en-US"/>
              <a:pPr>
                <a:defRPr/>
              </a:pPr>
              <a:t>‹#›</a:t>
            </a:fld>
            <a:endParaRPr lang="ja-JP" altLang="en-US"/>
          </a:p>
        </p:txBody>
      </p:sp>
    </p:spTree>
    <p:extLst>
      <p:ext uri="{BB962C8B-B14F-4D97-AF65-F5344CB8AC3E}">
        <p14:creationId xmlns:p14="http://schemas.microsoft.com/office/powerpoint/2010/main" val="184538784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B0C53AD8-A104-40A3-8FC6-64217968D0BD}"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EA3B985-3408-4FF8-8280-0FAF1BD65987}" type="slidenum">
              <a:rPr lang="ja-JP" altLang="en-US"/>
              <a:pPr>
                <a:defRPr/>
              </a:pPr>
              <a:t>‹#›</a:t>
            </a:fld>
            <a:endParaRPr lang="ja-JP" altLang="en-US"/>
          </a:p>
        </p:txBody>
      </p:sp>
    </p:spTree>
    <p:extLst>
      <p:ext uri="{BB962C8B-B14F-4D97-AF65-F5344CB8AC3E}">
        <p14:creationId xmlns:p14="http://schemas.microsoft.com/office/powerpoint/2010/main" val="905927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5087"/>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486" y="275087"/>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EE08E055-3877-4CDF-9AF6-387672A30E7E}" type="datetime1">
              <a:rPr lang="ja-JP" altLang="en-US" smtClean="0"/>
              <a:t>2025/5/14</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F322990-6991-42EB-838C-FA8A6DBCFD7F}" type="slidenum">
              <a:rPr lang="ja-JP" altLang="en-US"/>
              <a:pPr>
                <a:defRPr/>
              </a:pPr>
              <a:t>‹#›</a:t>
            </a:fld>
            <a:endParaRPr lang="ja-JP" altLang="en-US"/>
          </a:p>
        </p:txBody>
      </p:sp>
    </p:spTree>
    <p:extLst>
      <p:ext uri="{BB962C8B-B14F-4D97-AF65-F5344CB8AC3E}">
        <p14:creationId xmlns:p14="http://schemas.microsoft.com/office/powerpoint/2010/main" val="16434504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44E16621-45F8-4291-BFD4-0E388E3E1CBE}" type="datetime1">
              <a:rPr lang="ja-JP" altLang="en-US" smtClean="0"/>
              <a:t>2025/5/14</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5C6F57D-1B28-4C30-828C-BD17EB492280}" type="slidenum">
              <a:rPr lang="ja-JP" altLang="en-US"/>
              <a:pPr>
                <a:defRPr/>
              </a:pPr>
              <a:t>‹#›</a:t>
            </a:fld>
            <a:endParaRPr lang="ja-JP" altLang="en-US"/>
          </a:p>
        </p:txBody>
      </p:sp>
    </p:spTree>
    <p:extLst>
      <p:ext uri="{BB962C8B-B14F-4D97-AF65-F5344CB8AC3E}">
        <p14:creationId xmlns:p14="http://schemas.microsoft.com/office/powerpoint/2010/main" val="33577096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2"/>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CAB8A90-DAF0-446A-BBB6-F70AB05C7FEE}" type="datetime1">
              <a:rPr lang="ja-JP" altLang="en-US" smtClean="0">
                <a:solidFill>
                  <a:prstClr val="black">
                    <a:tint val="75000"/>
                  </a:prstClr>
                </a:solidFill>
              </a:rPr>
              <a:t>2025/5/14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03E2566D-A079-4873-AA4C-152EBC424A5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1541172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38250" y="1122363"/>
            <a:ext cx="74295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F9A8BD3-6A69-4B59-9A63-7FB70FF29AED}" type="datetime1">
              <a:rPr kumimoji="1" lang="ja-JP" altLang="en-US" smtClean="0"/>
              <a:t>2025/5/14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37482846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29D8AC2-4AC6-45C5-9B2C-978FF5EDF868}" type="datetime1">
              <a:rPr kumimoji="1" lang="ja-JP" altLang="en-US" smtClean="0"/>
              <a:t>2025/5/14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21866587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75878" y="1709739"/>
            <a:ext cx="8543925"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EE4A26A-9BE9-44BF-A233-8128B5D97FB0}" type="datetime1">
              <a:rPr kumimoji="1" lang="ja-JP" altLang="en-US" smtClean="0"/>
              <a:t>2025/5/14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134000598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81038"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14913"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6571CA3-1418-430C-9927-63AF6403E8D1}" type="datetime1">
              <a:rPr kumimoji="1" lang="ja-JP" altLang="en-US" smtClean="0"/>
              <a:t>2025/5/14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11001143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365126"/>
            <a:ext cx="8543925"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82328" y="2505075"/>
            <a:ext cx="4190702"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14913" y="2505075"/>
            <a:ext cx="4211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6BA03A-C0A6-4BE1-9CB8-0F0B1C6F16D7}" type="datetime1">
              <a:rPr kumimoji="1" lang="ja-JP" altLang="en-US" smtClean="0"/>
              <a:t>2025/5/14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23118286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66B4A6B-4ACC-4B20-8EE3-A492616266BE}" type="datetime1">
              <a:rPr kumimoji="1" lang="ja-JP" altLang="en-US" smtClean="0"/>
              <a:t>2025/5/14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878475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66DF7D29-B1A1-4DF3-BC2C-70C7BE1FBD48}" type="slidenum">
              <a:rPr lang="ja-JP" altLang="en-US"/>
              <a:pPr>
                <a:defRPr/>
              </a:pPr>
              <a:t>‹#›</a:t>
            </a:fld>
            <a:endParaRPr lang="ja-JP" altLang="en-US"/>
          </a:p>
        </p:txBody>
      </p:sp>
    </p:spTree>
    <p:extLst>
      <p:ext uri="{BB962C8B-B14F-4D97-AF65-F5344CB8AC3E}">
        <p14:creationId xmlns:p14="http://schemas.microsoft.com/office/powerpoint/2010/main" val="281754860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FD2AC61-8E0D-49FE-9C9F-43C9AF471A3B}" type="datetime1">
              <a:rPr kumimoji="1" lang="ja-JP" altLang="en-US" smtClean="0"/>
              <a:t>2025/5/14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31815006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457200"/>
            <a:ext cx="3194943"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6C77E76-DBEE-4241-A330-1C41122E0527}" type="datetime1">
              <a:rPr kumimoji="1" lang="ja-JP" altLang="en-US" smtClean="0"/>
              <a:t>2025/5/14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220899905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457200"/>
            <a:ext cx="3194943"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DEB997A-267E-4707-AADF-B6A7CE734588}" type="datetime1">
              <a:rPr kumimoji="1" lang="ja-JP" altLang="en-US" smtClean="0"/>
              <a:t>2025/5/14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25339056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92BA819-32D5-4B03-A727-71EB0F634720}" type="datetime1">
              <a:rPr kumimoji="1" lang="ja-JP" altLang="en-US" smtClean="0"/>
              <a:t>2025/5/14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38095393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88981" y="365125"/>
            <a:ext cx="2135981"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81037" y="365125"/>
            <a:ext cx="6284119"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616F61-780A-4C7C-8B6C-AAB206447E8A}" type="datetime1">
              <a:rPr kumimoji="1" lang="ja-JP" altLang="en-US" smtClean="0"/>
              <a:t>2025/5/14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2455694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12_タイトルとコンテンツ">
    <p:spTree>
      <p:nvGrpSpPr>
        <p:cNvPr id="1" name=""/>
        <p:cNvGrpSpPr/>
        <p:nvPr/>
      </p:nvGrpSpPr>
      <p:grpSpPr>
        <a:xfrm>
          <a:off x="0" y="0"/>
          <a:ext cx="0" cy="0"/>
          <a:chOff x="0" y="0"/>
          <a:chExt cx="0" cy="0"/>
        </a:xfrm>
      </p:grpSpPr>
      <p:sp>
        <p:nvSpPr>
          <p:cNvPr id="7680" name="Rectangle 6"/>
          <p:cNvSpPr>
            <a:spLocks noGrp="1" noChangeArrowheads="1"/>
          </p:cNvSpPr>
          <p:nvPr>
            <p:ph type="sldNum" sz="quarter" idx="12"/>
          </p:nvPr>
        </p:nvSpPr>
        <p:spPr>
          <a:xfrm>
            <a:off x="8823000" y="119910"/>
            <a:ext cx="1052567" cy="328479"/>
          </a:xfrm>
          <a:prstGeom prst="rect">
            <a:avLst/>
          </a:prstGeom>
          <a:ln/>
        </p:spPr>
        <p:txBody>
          <a:bodyPr wrap="square" lIns="36000" tIns="36000" rIns="36000" bIns="36000" anchor="ctr" anchorCtr="0">
            <a:spAutoFit/>
          </a:bodyPr>
          <a:lstStyle>
            <a:lvl1pPr>
              <a:defRPr sz="1662">
                <a:solidFill>
                  <a:schemeClr val="accent2">
                    <a:lumMod val="60000"/>
                    <a:lumOff val="40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651FC12D-27C1-4F31-90C9-A93D49E44687}" type="slidenum">
              <a:rPr lang="en-US" altLang="ja-JP" smtClean="0">
                <a:solidFill>
                  <a:srgbClr val="C0504D">
                    <a:lumMod val="60000"/>
                    <a:lumOff val="40000"/>
                  </a:srgbClr>
                </a:solidFill>
              </a:rPr>
              <a:pPr>
                <a:defRPr/>
              </a:pPr>
              <a:t>‹#›</a:t>
            </a:fld>
            <a:endParaRPr lang="en-US" altLang="ja-JP">
              <a:solidFill>
                <a:srgbClr val="C0504D">
                  <a:lumMod val="60000"/>
                  <a:lumOff val="40000"/>
                </a:srgbClr>
              </a:solidFill>
            </a:endParaRPr>
          </a:p>
        </p:txBody>
      </p:sp>
    </p:spTree>
    <p:extLst>
      <p:ext uri="{BB962C8B-B14F-4D97-AF65-F5344CB8AC3E}">
        <p14:creationId xmlns:p14="http://schemas.microsoft.com/office/powerpoint/2010/main" val="222243701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7293" name="Rectangle 14"/>
          <p:cNvSpPr>
            <a:spLocks noChangeArrowheads="1"/>
          </p:cNvSpPr>
          <p:nvPr userDrawn="1"/>
        </p:nvSpPr>
        <p:spPr>
          <a:xfrm>
            <a:off x="0" y="350842"/>
            <a:ext cx="9906000" cy="166687"/>
          </a:xfrm>
          <a:prstGeom prst="rect">
            <a:avLst/>
          </a:prstGeom>
          <a:gradFill rotWithShape="1">
            <a:gsLst>
              <a:gs pos="0">
                <a:srgbClr val="CCFFFF"/>
              </a:gs>
              <a:gs pos="100000">
                <a:srgbClr val="0099CC"/>
              </a:gs>
            </a:gsLst>
            <a:lin ang="5400000" scaled="1"/>
            <a:tileRect/>
          </a:gradFill>
          <a:ln w="9525">
            <a:noFill/>
            <a:miter lim="800000"/>
            <a:headEnd/>
            <a:tailEnd/>
          </a:ln>
          <a:effectLst/>
        </p:spPr>
        <p:txBody>
          <a:bodyPr wrap="none" anchor="ctr"/>
          <a:lstStyle/>
          <a:p>
            <a:pPr fontAlgn="auto">
              <a:spcBef>
                <a:spcPts val="0"/>
              </a:spcBef>
              <a:spcAft>
                <a:spcPts val="0"/>
              </a:spcAft>
              <a:defRPr/>
            </a:pPr>
            <a:endParaRPr lang="ja-JP" altLang="en-US" sz="1900">
              <a:solidFill>
                <a:prstClr val="black"/>
              </a:solidFill>
              <a:latin typeface="Calibri"/>
              <a:ea typeface="ＭＳ Ｐゴシック"/>
            </a:endParaRPr>
          </a:p>
        </p:txBody>
      </p:sp>
      <p:sp>
        <p:nvSpPr>
          <p:cNvPr id="7294" name="タイトル 1"/>
          <p:cNvSpPr>
            <a:spLocks noGrp="1"/>
          </p:cNvSpPr>
          <p:nvPr>
            <p:ph type="ctrTitle"/>
          </p:nvPr>
        </p:nvSpPr>
        <p:spPr>
          <a:xfrm>
            <a:off x="1" y="1"/>
            <a:ext cx="3511712" cy="369332"/>
          </a:xfrm>
        </p:spPr>
        <p:txBody>
          <a:bodyPr wrap="none" lIns="72000" tIns="0" rIns="72000" bIns="0">
            <a:spAutoFit/>
          </a:bodyPr>
          <a:lstStyle>
            <a:lvl1pPr algn="l">
              <a:defRPr sz="2400">
                <a:effectLst>
                  <a:outerShdw blurRad="38100" dist="38100" dir="2700000" algn="tl">
                    <a:srgbClr val="000000">
                      <a:alpha val="43137"/>
                    </a:srgbClr>
                  </a:outerShdw>
                </a:effectLst>
              </a:defRPr>
            </a:lvl1pPr>
          </a:lstStyle>
          <a:p>
            <a:r>
              <a:rPr lang="ja-JP" altLang="en-US"/>
              <a:t>マスタ タイトルの書式設定</a:t>
            </a:r>
          </a:p>
        </p:txBody>
      </p:sp>
      <p:sp>
        <p:nvSpPr>
          <p:cNvPr id="7295" name="スライド番号プレースホルダ 5"/>
          <p:cNvSpPr>
            <a:spLocks noGrp="1"/>
          </p:cNvSpPr>
          <p:nvPr>
            <p:ph type="sldNum" sz="quarter" idx="10"/>
          </p:nvPr>
        </p:nvSpPr>
        <p:spPr>
          <a:xfrm>
            <a:off x="9439208" y="6581778"/>
            <a:ext cx="466794" cy="369332"/>
          </a:xfrm>
          <a:prstGeom prst="rect">
            <a:avLst/>
          </a:prstGeom>
        </p:spPr>
        <p:txBody>
          <a:bodyPr wrap="none">
            <a:spAutoFit/>
          </a:bodyPr>
          <a:lstStyle>
            <a:lvl1pPr>
              <a:defRPr/>
            </a:lvl1pPr>
          </a:lstStyle>
          <a:p>
            <a:pPr>
              <a:defRPr/>
            </a:pPr>
            <a:fld id="{184EE4AE-6564-4A9F-A389-8B142F2A38C5}" type="slidenum">
              <a:rPr lang="ja-JP" altLang="en-US">
                <a:solidFill>
                  <a:srgbClr val="000000"/>
                </a:solidFill>
              </a:rPr>
              <a:pPr>
                <a:defRPr/>
              </a:pPr>
              <a:t>‹#›</a:t>
            </a:fld>
            <a:endParaRPr lang="ja-JP" altLang="en-US">
              <a:solidFill>
                <a:srgbClr val="000000"/>
              </a:solidFill>
            </a:endParaRPr>
          </a:p>
        </p:txBody>
      </p:sp>
      <p:sp>
        <p:nvSpPr>
          <p:cNvPr id="7296" name="テキスト ボックス 1"/>
          <p:cNvSpPr txBox="1"/>
          <p:nvPr userDrawn="1"/>
        </p:nvSpPr>
        <p:spPr>
          <a:xfrm>
            <a:off x="9520518" y="6550229"/>
            <a:ext cx="1223682" cy="307905"/>
          </a:xfrm>
          <a:prstGeom prst="rect">
            <a:avLst/>
          </a:prstGeom>
          <a:noFill/>
        </p:spPr>
        <p:txBody>
          <a:bodyPr wrap="square" rtlCol="0">
            <a:spAutoFit/>
          </a:bodyPr>
          <a:lstStyle/>
          <a:p>
            <a:fld id="{0BBCC404-CEE3-4531-B529-17244DC67CC7}" type="slidenum">
              <a:rPr lang="ja-JP" altLang="en-US" sz="1401" smtClean="0">
                <a:solidFill>
                  <a:srgbClr val="000000"/>
                </a:solidFill>
                <a:latin typeface="Arial"/>
                <a:ea typeface="ＭＳ Ｐゴシック"/>
              </a:rPr>
              <a:pPr/>
              <a:t>‹#›</a:t>
            </a:fld>
            <a:endParaRPr lang="ja-JP" altLang="en-US" sz="1401">
              <a:solidFill>
                <a:srgbClr val="000000"/>
              </a:solidFill>
              <a:latin typeface="Arial"/>
              <a:ea typeface="ＭＳ Ｐゴシック"/>
            </a:endParaRPr>
          </a:p>
        </p:txBody>
      </p:sp>
    </p:spTree>
    <p:extLst>
      <p:ext uri="{BB962C8B-B14F-4D97-AF65-F5344CB8AC3E}">
        <p14:creationId xmlns:p14="http://schemas.microsoft.com/office/powerpoint/2010/main" val="19148399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7298" name="Rectangle 14"/>
          <p:cNvSpPr>
            <a:spLocks noChangeArrowheads="1"/>
          </p:cNvSpPr>
          <p:nvPr userDrawn="1"/>
        </p:nvSpPr>
        <p:spPr>
          <a:xfrm>
            <a:off x="0" y="350842"/>
            <a:ext cx="9906000" cy="166687"/>
          </a:xfrm>
          <a:prstGeom prst="rect">
            <a:avLst/>
          </a:prstGeom>
          <a:gradFill rotWithShape="1">
            <a:gsLst>
              <a:gs pos="0">
                <a:srgbClr val="CCFFFF"/>
              </a:gs>
              <a:gs pos="100000">
                <a:srgbClr val="0099CC"/>
              </a:gs>
            </a:gsLst>
            <a:lin ang="5400000" scaled="1"/>
            <a:tileRect/>
          </a:gradFill>
          <a:ln w="9525">
            <a:noFill/>
            <a:miter lim="800000"/>
            <a:headEnd/>
            <a:tailEnd/>
          </a:ln>
          <a:effectLst/>
        </p:spPr>
        <p:txBody>
          <a:bodyPr wrap="none" anchor="ctr"/>
          <a:lstStyle/>
          <a:p>
            <a:pPr fontAlgn="auto">
              <a:spcBef>
                <a:spcPts val="0"/>
              </a:spcBef>
              <a:spcAft>
                <a:spcPts val="0"/>
              </a:spcAft>
              <a:defRPr/>
            </a:pPr>
            <a:endParaRPr lang="ja-JP" altLang="en-US" sz="1802">
              <a:solidFill>
                <a:prstClr val="black"/>
              </a:solidFill>
              <a:latin typeface="Calibri"/>
              <a:ea typeface="ＭＳ Ｐゴシック"/>
            </a:endParaRPr>
          </a:p>
        </p:txBody>
      </p:sp>
      <p:sp>
        <p:nvSpPr>
          <p:cNvPr id="7299" name="タイトル 1"/>
          <p:cNvSpPr>
            <a:spLocks noGrp="1"/>
          </p:cNvSpPr>
          <p:nvPr>
            <p:ph type="ctrTitle"/>
          </p:nvPr>
        </p:nvSpPr>
        <p:spPr>
          <a:xfrm>
            <a:off x="1" y="1"/>
            <a:ext cx="3511712" cy="369332"/>
          </a:xfrm>
        </p:spPr>
        <p:txBody>
          <a:bodyPr wrap="none" lIns="72000" tIns="0" rIns="72000" bIns="0">
            <a:spAutoFit/>
          </a:bodyPr>
          <a:lstStyle>
            <a:lvl1pPr algn="l">
              <a:defRPr sz="2400">
                <a:effectLst>
                  <a:outerShdw blurRad="38100" dist="38100" dir="2700000" algn="tl">
                    <a:srgbClr val="000000">
                      <a:alpha val="43137"/>
                    </a:srgbClr>
                  </a:outerShdw>
                </a:effectLst>
              </a:defRPr>
            </a:lvl1pPr>
          </a:lstStyle>
          <a:p>
            <a:r>
              <a:rPr lang="ja-JP" altLang="en-US"/>
              <a:t>マスタ タイトルの書式設定</a:t>
            </a:r>
          </a:p>
        </p:txBody>
      </p:sp>
      <p:sp>
        <p:nvSpPr>
          <p:cNvPr id="7300" name="スライド番号プレースホルダ 5"/>
          <p:cNvSpPr>
            <a:spLocks noGrp="1"/>
          </p:cNvSpPr>
          <p:nvPr>
            <p:ph type="sldNum" sz="quarter" idx="10"/>
          </p:nvPr>
        </p:nvSpPr>
        <p:spPr>
          <a:xfrm>
            <a:off x="9439208" y="6581429"/>
            <a:ext cx="466794" cy="369332"/>
          </a:xfrm>
        </p:spPr>
        <p:txBody>
          <a:bodyPr wrap="none">
            <a:spAutoFit/>
          </a:bodyPr>
          <a:lstStyle>
            <a:lvl1pPr>
              <a:defRPr/>
            </a:lvl1pPr>
          </a:lstStyle>
          <a:p>
            <a:pPr>
              <a:defRPr/>
            </a:pPr>
            <a:fld id="{C18D6341-B6A5-4646-98A4-10C17E9FE15C}"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85678578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7302" name="Rectangle 4"/>
          <p:cNvSpPr>
            <a:spLocks noGrp="1" noChangeArrowheads="1"/>
          </p:cNvSpPr>
          <p:nvPr>
            <p:ph type="dt" sz="half" idx="10"/>
          </p:nvPr>
        </p:nvSpPr>
        <p:spPr>
          <a:ln/>
        </p:spPr>
        <p:txBody>
          <a:bodyPr/>
          <a:lstStyle>
            <a:lvl1pPr>
              <a:defRPr/>
            </a:lvl1pPr>
          </a:lstStyle>
          <a:p>
            <a:pPr>
              <a:defRPr/>
            </a:pPr>
            <a:fld id="{2F9E50EB-44F2-41FB-B581-908D2ECB3EB4}" type="datetime1">
              <a:rPr lang="ja-JP" altLang="en-US" smtClean="0">
                <a:solidFill>
                  <a:srgbClr val="000000"/>
                </a:solidFill>
              </a:rPr>
              <a:t>2025/5/14</a:t>
            </a:fld>
            <a:endParaRPr lang="en-US" altLang="ja-JP">
              <a:solidFill>
                <a:srgbClr val="000000"/>
              </a:solidFill>
            </a:endParaRPr>
          </a:p>
        </p:txBody>
      </p:sp>
      <p:sp>
        <p:nvSpPr>
          <p:cNvPr id="7303" name="Rectangle 6"/>
          <p:cNvSpPr>
            <a:spLocks noGrp="1" noChangeArrowheads="1"/>
          </p:cNvSpPr>
          <p:nvPr>
            <p:ph type="sldNum" sz="quarter" idx="11"/>
          </p:nvPr>
        </p:nvSpPr>
        <p:spPr>
          <a:ln/>
        </p:spPr>
        <p:txBody>
          <a:bodyPr/>
          <a:lstStyle>
            <a:lvl1pPr>
              <a:defRPr/>
            </a:lvl1pPr>
          </a:lstStyle>
          <a:p>
            <a:pPr>
              <a:defRPr/>
            </a:pPr>
            <a:fld id="{D8210AB9-E3ED-4523-878B-34FF5F0B7974}" type="slidenum">
              <a:rPr lang="en-US" altLang="ja-JP">
                <a:solidFill>
                  <a:srgbClr val="000000"/>
                </a:solidFill>
              </a:rPr>
              <a:pPr>
                <a:defRPr/>
              </a:pPr>
              <a:t>‹#›</a:t>
            </a:fld>
            <a:endParaRPr lang="en-US" altLang="ja-JP">
              <a:solidFill>
                <a:srgbClr val="000000"/>
              </a:solidFill>
            </a:endParaRPr>
          </a:p>
        </p:txBody>
      </p:sp>
      <p:sp>
        <p:nvSpPr>
          <p:cNvPr id="7304" name="Rectangle 5"/>
          <p:cNvSpPr>
            <a:spLocks noGrp="1" noChangeArrowheads="1"/>
          </p:cNvSpPr>
          <p:nvPr>
            <p:ph type="ftr" sz="quarter" idx="12"/>
          </p:nvPr>
        </p:nvSpPr>
        <p:spPr>
          <a:ln/>
        </p:spPr>
        <p:txBody>
          <a:bodyPr/>
          <a:lstStyle>
            <a:lvl1pPr>
              <a:defRPr/>
            </a:lvl1pPr>
          </a:lstStyle>
          <a:p>
            <a:pPr>
              <a:defRPr/>
            </a:pPr>
            <a:endParaRPr lang="en-US" altLang="ja-JP">
              <a:solidFill>
                <a:srgbClr val="000000"/>
              </a:solidFill>
            </a:endParaRPr>
          </a:p>
        </p:txBody>
      </p:sp>
      <p:grpSp>
        <p:nvGrpSpPr>
          <p:cNvPr id="7305" name="Group 18"/>
          <p:cNvGrpSpPr/>
          <p:nvPr userDrawn="1"/>
        </p:nvGrpSpPr>
        <p:grpSpPr>
          <a:xfrm>
            <a:off x="0" y="0"/>
            <a:ext cx="9906000" cy="546100"/>
            <a:chOff x="0" y="0"/>
            <a:chExt cx="5760" cy="344"/>
          </a:xfrm>
        </p:grpSpPr>
        <p:pic>
          <p:nvPicPr>
            <p:cNvPr id="7306" name="Picture 9" descr="mlit_top"/>
            <p:cNvPicPr>
              <a:picLocks noChangeAspect="1" noChangeArrowheads="1"/>
            </p:cNvPicPr>
            <p:nvPr userDrawn="1"/>
          </p:nvPicPr>
          <p:blipFill>
            <a:blip r:embed="rId2"/>
            <a:srcRect t="26801" b="65286"/>
            <a:stretch>
              <a:fillRect/>
            </a:stretch>
          </p:blipFill>
          <p:spPr>
            <a:xfrm>
              <a:off x="0" y="300"/>
              <a:ext cx="5760" cy="44"/>
            </a:xfrm>
            <a:prstGeom prst="rect">
              <a:avLst/>
            </a:prstGeom>
            <a:noFill/>
            <a:ln w="9525">
              <a:noFill/>
              <a:miter lim="800000"/>
              <a:headEnd/>
              <a:tailEnd/>
            </a:ln>
          </p:spPr>
        </p:pic>
        <p:grpSp>
          <p:nvGrpSpPr>
            <p:cNvPr id="7307" name="Group 17"/>
            <p:cNvGrpSpPr/>
            <p:nvPr userDrawn="1"/>
          </p:nvGrpSpPr>
          <p:grpSpPr>
            <a:xfrm>
              <a:off x="0" y="0"/>
              <a:ext cx="5760" cy="318"/>
              <a:chOff x="0" y="0"/>
              <a:chExt cx="5760" cy="318"/>
            </a:xfrm>
          </p:grpSpPr>
          <p:pic>
            <p:nvPicPr>
              <p:cNvPr id="7308" name="Picture 11" descr="mlit_top"/>
              <p:cNvPicPr>
                <a:picLocks noChangeAspect="1" noChangeArrowheads="1"/>
              </p:cNvPicPr>
              <p:nvPr userDrawn="1"/>
            </p:nvPicPr>
            <p:blipFill>
              <a:blip r:embed="rId3"/>
              <a:srcRect r="66945" b="42805"/>
              <a:stretch>
                <a:fillRect/>
              </a:stretch>
            </p:blipFill>
            <p:spPr>
              <a:xfrm>
                <a:off x="3856" y="0"/>
                <a:ext cx="1904" cy="318"/>
              </a:xfrm>
              <a:prstGeom prst="rect">
                <a:avLst/>
              </a:prstGeom>
              <a:noFill/>
              <a:ln w="9525">
                <a:noFill/>
                <a:miter lim="800000"/>
                <a:headEnd/>
                <a:tailEnd/>
              </a:ln>
            </p:spPr>
          </p:pic>
          <p:pic>
            <p:nvPicPr>
              <p:cNvPr id="7309" name="Picture 16" descr="mlit_top"/>
              <p:cNvPicPr>
                <a:picLocks noChangeAspect="1" noChangeArrowheads="1"/>
              </p:cNvPicPr>
              <p:nvPr userDrawn="1"/>
            </p:nvPicPr>
            <p:blipFill>
              <a:blip r:embed="rId4"/>
              <a:srcRect l="50000" b="42805"/>
              <a:stretch>
                <a:fillRect/>
              </a:stretch>
            </p:blipFill>
            <p:spPr>
              <a:xfrm>
                <a:off x="1043" y="0"/>
                <a:ext cx="2880" cy="318"/>
              </a:xfrm>
              <a:prstGeom prst="rect">
                <a:avLst/>
              </a:prstGeom>
              <a:noFill/>
              <a:ln w="9525">
                <a:noFill/>
                <a:miter lim="800000"/>
                <a:headEnd/>
                <a:tailEnd/>
              </a:ln>
            </p:spPr>
          </p:pic>
          <p:pic>
            <p:nvPicPr>
              <p:cNvPr id="7310" name="Picture 10" descr="mlit_top"/>
              <p:cNvPicPr>
                <a:picLocks noChangeAspect="1" noChangeArrowheads="1"/>
              </p:cNvPicPr>
              <p:nvPr userDrawn="1"/>
            </p:nvPicPr>
            <p:blipFill>
              <a:blip r:embed="rId4"/>
              <a:srcRect l="68906" b="42805"/>
              <a:stretch>
                <a:fillRect/>
              </a:stretch>
            </p:blipFill>
            <p:spPr>
              <a:xfrm>
                <a:off x="0" y="0"/>
                <a:ext cx="1791" cy="318"/>
              </a:xfrm>
              <a:prstGeom prst="rect">
                <a:avLst/>
              </a:prstGeom>
              <a:noFill/>
              <a:ln w="9525">
                <a:noFill/>
                <a:miter lim="800000"/>
                <a:headEnd/>
                <a:tailEnd/>
              </a:ln>
            </p:spPr>
          </p:pic>
        </p:grpSp>
      </p:grpSp>
    </p:spTree>
    <p:extLst>
      <p:ext uri="{BB962C8B-B14F-4D97-AF65-F5344CB8AC3E}">
        <p14:creationId xmlns:p14="http://schemas.microsoft.com/office/powerpoint/2010/main" val="32338829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3_タイトルのみ">
    <p:spTree>
      <p:nvGrpSpPr>
        <p:cNvPr id="1" name=""/>
        <p:cNvGrpSpPr/>
        <p:nvPr/>
      </p:nvGrpSpPr>
      <p:grpSpPr>
        <a:xfrm>
          <a:off x="0" y="0"/>
          <a:ext cx="0" cy="0"/>
          <a:chOff x="0" y="0"/>
          <a:chExt cx="0" cy="0"/>
        </a:xfrm>
      </p:grpSpPr>
      <p:sp>
        <p:nvSpPr>
          <p:cNvPr id="7312" name="Rectangle 4"/>
          <p:cNvSpPr>
            <a:spLocks noGrp="1" noChangeArrowheads="1"/>
          </p:cNvSpPr>
          <p:nvPr>
            <p:ph type="dt" sz="half" idx="10"/>
          </p:nvPr>
        </p:nvSpPr>
        <p:spPr>
          <a:ln/>
        </p:spPr>
        <p:txBody>
          <a:bodyPr/>
          <a:lstStyle>
            <a:lvl1pPr>
              <a:defRPr/>
            </a:lvl1pPr>
          </a:lstStyle>
          <a:p>
            <a:pPr>
              <a:defRPr/>
            </a:pPr>
            <a:fld id="{07D3CE5E-EA96-4D55-946A-457553CE549F}" type="datetime1">
              <a:rPr lang="ja-JP" altLang="en-US" smtClean="0">
                <a:solidFill>
                  <a:srgbClr val="000000"/>
                </a:solidFill>
              </a:rPr>
              <a:t>2025/5/14</a:t>
            </a:fld>
            <a:endParaRPr lang="en-US" altLang="ja-JP">
              <a:solidFill>
                <a:srgbClr val="000000"/>
              </a:solidFill>
            </a:endParaRPr>
          </a:p>
        </p:txBody>
      </p:sp>
      <p:sp>
        <p:nvSpPr>
          <p:cNvPr id="7313" name="Rectangle 6"/>
          <p:cNvSpPr>
            <a:spLocks noGrp="1" noChangeArrowheads="1"/>
          </p:cNvSpPr>
          <p:nvPr>
            <p:ph type="sldNum" sz="quarter" idx="11"/>
          </p:nvPr>
        </p:nvSpPr>
        <p:spPr>
          <a:ln/>
        </p:spPr>
        <p:txBody>
          <a:bodyPr/>
          <a:lstStyle>
            <a:lvl1pPr>
              <a:defRPr/>
            </a:lvl1pPr>
          </a:lstStyle>
          <a:p>
            <a:pPr>
              <a:defRPr/>
            </a:pPr>
            <a:fld id="{D8210AB9-E3ED-4523-878B-34FF5F0B7974}" type="slidenum">
              <a:rPr lang="en-US" altLang="ja-JP">
                <a:solidFill>
                  <a:srgbClr val="000000"/>
                </a:solidFill>
              </a:rPr>
              <a:pPr>
                <a:defRPr/>
              </a:pPr>
              <a:t>‹#›</a:t>
            </a:fld>
            <a:endParaRPr lang="en-US" altLang="ja-JP">
              <a:solidFill>
                <a:srgbClr val="000000"/>
              </a:solidFill>
            </a:endParaRPr>
          </a:p>
        </p:txBody>
      </p:sp>
      <p:sp>
        <p:nvSpPr>
          <p:cNvPr id="7314" name="Rectangle 5"/>
          <p:cNvSpPr>
            <a:spLocks noGrp="1" noChangeArrowheads="1"/>
          </p:cNvSpPr>
          <p:nvPr>
            <p:ph type="ftr" sz="quarter" idx="12"/>
          </p:nvPr>
        </p:nvSpPr>
        <p:spPr>
          <a:ln/>
        </p:spPr>
        <p:txBody>
          <a:bodyPr/>
          <a:lstStyle>
            <a:lvl1pPr>
              <a:defRPr/>
            </a:lvl1pPr>
          </a:lstStyle>
          <a:p>
            <a:pPr>
              <a:defRPr/>
            </a:pPr>
            <a:endParaRPr lang="en-US" altLang="ja-JP">
              <a:solidFill>
                <a:srgbClr val="000000"/>
              </a:solidFill>
            </a:endParaRPr>
          </a:p>
        </p:txBody>
      </p:sp>
      <p:grpSp>
        <p:nvGrpSpPr>
          <p:cNvPr id="7315" name="Group 18"/>
          <p:cNvGrpSpPr/>
          <p:nvPr userDrawn="1"/>
        </p:nvGrpSpPr>
        <p:grpSpPr>
          <a:xfrm>
            <a:off x="0" y="0"/>
            <a:ext cx="9906000" cy="546100"/>
            <a:chOff x="0" y="0"/>
            <a:chExt cx="5760" cy="344"/>
          </a:xfrm>
        </p:grpSpPr>
        <p:pic>
          <p:nvPicPr>
            <p:cNvPr id="7316" name="Picture 9" descr="mlit_top"/>
            <p:cNvPicPr>
              <a:picLocks noChangeAspect="1" noChangeArrowheads="1"/>
            </p:cNvPicPr>
            <p:nvPr userDrawn="1"/>
          </p:nvPicPr>
          <p:blipFill>
            <a:blip r:embed="rId2"/>
            <a:srcRect t="26801" b="65286"/>
            <a:stretch>
              <a:fillRect/>
            </a:stretch>
          </p:blipFill>
          <p:spPr>
            <a:xfrm>
              <a:off x="0" y="300"/>
              <a:ext cx="5760" cy="44"/>
            </a:xfrm>
            <a:prstGeom prst="rect">
              <a:avLst/>
            </a:prstGeom>
            <a:noFill/>
            <a:ln w="9525">
              <a:noFill/>
              <a:miter lim="800000"/>
              <a:headEnd/>
              <a:tailEnd/>
            </a:ln>
          </p:spPr>
        </p:pic>
        <p:grpSp>
          <p:nvGrpSpPr>
            <p:cNvPr id="7317" name="Group 17"/>
            <p:cNvGrpSpPr/>
            <p:nvPr userDrawn="1"/>
          </p:nvGrpSpPr>
          <p:grpSpPr>
            <a:xfrm>
              <a:off x="0" y="0"/>
              <a:ext cx="5760" cy="318"/>
              <a:chOff x="0" y="0"/>
              <a:chExt cx="5760" cy="318"/>
            </a:xfrm>
          </p:grpSpPr>
          <p:pic>
            <p:nvPicPr>
              <p:cNvPr id="7318" name="Picture 11" descr="mlit_top"/>
              <p:cNvPicPr>
                <a:picLocks noChangeAspect="1" noChangeArrowheads="1"/>
              </p:cNvPicPr>
              <p:nvPr userDrawn="1"/>
            </p:nvPicPr>
            <p:blipFill>
              <a:blip r:embed="rId3"/>
              <a:srcRect r="66945" b="42805"/>
              <a:stretch>
                <a:fillRect/>
              </a:stretch>
            </p:blipFill>
            <p:spPr>
              <a:xfrm>
                <a:off x="3856" y="0"/>
                <a:ext cx="1904" cy="318"/>
              </a:xfrm>
              <a:prstGeom prst="rect">
                <a:avLst/>
              </a:prstGeom>
              <a:noFill/>
              <a:ln w="9525">
                <a:noFill/>
                <a:miter lim="800000"/>
                <a:headEnd/>
                <a:tailEnd/>
              </a:ln>
            </p:spPr>
          </p:pic>
          <p:pic>
            <p:nvPicPr>
              <p:cNvPr id="7319" name="Picture 16" descr="mlit_top"/>
              <p:cNvPicPr>
                <a:picLocks noChangeAspect="1" noChangeArrowheads="1"/>
              </p:cNvPicPr>
              <p:nvPr userDrawn="1"/>
            </p:nvPicPr>
            <p:blipFill>
              <a:blip r:embed="rId4"/>
              <a:srcRect l="50000" b="42805"/>
              <a:stretch>
                <a:fillRect/>
              </a:stretch>
            </p:blipFill>
            <p:spPr>
              <a:xfrm>
                <a:off x="1043" y="0"/>
                <a:ext cx="2880" cy="318"/>
              </a:xfrm>
              <a:prstGeom prst="rect">
                <a:avLst/>
              </a:prstGeom>
              <a:noFill/>
              <a:ln w="9525">
                <a:noFill/>
                <a:miter lim="800000"/>
                <a:headEnd/>
                <a:tailEnd/>
              </a:ln>
            </p:spPr>
          </p:pic>
          <p:pic>
            <p:nvPicPr>
              <p:cNvPr id="7320" name="Picture 10" descr="mlit_top"/>
              <p:cNvPicPr>
                <a:picLocks noChangeAspect="1" noChangeArrowheads="1"/>
              </p:cNvPicPr>
              <p:nvPr userDrawn="1"/>
            </p:nvPicPr>
            <p:blipFill>
              <a:blip r:embed="rId4"/>
              <a:srcRect l="68906" b="42805"/>
              <a:stretch>
                <a:fillRect/>
              </a:stretch>
            </p:blipFill>
            <p:spPr>
              <a:xfrm>
                <a:off x="0" y="0"/>
                <a:ext cx="1791" cy="318"/>
              </a:xfrm>
              <a:prstGeom prst="rect">
                <a:avLst/>
              </a:prstGeom>
              <a:noFill/>
              <a:ln w="9525">
                <a:noFill/>
                <a:miter lim="800000"/>
                <a:headEnd/>
                <a:tailEnd/>
              </a:ln>
            </p:spPr>
          </p:pic>
        </p:grpSp>
      </p:grpSp>
    </p:spTree>
    <p:extLst>
      <p:ext uri="{BB962C8B-B14F-4D97-AF65-F5344CB8AC3E}">
        <p14:creationId xmlns:p14="http://schemas.microsoft.com/office/powerpoint/2010/main" val="1563261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33" y="273052"/>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733" y="27359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33" y="1435200"/>
            <a:ext cx="3259138" cy="4691063"/>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0726B61-B6DF-4BD6-9D60-865995355DD6}" type="slidenum">
              <a:rPr lang="ja-JP" altLang="en-US"/>
              <a:pPr>
                <a:defRPr/>
              </a:pPr>
              <a:t>‹#›</a:t>
            </a:fld>
            <a:endParaRPr lang="ja-JP" altLang="en-US"/>
          </a:p>
        </p:txBody>
      </p:sp>
    </p:spTree>
    <p:extLst>
      <p:ext uri="{BB962C8B-B14F-4D97-AF65-F5344CB8AC3E}">
        <p14:creationId xmlns:p14="http://schemas.microsoft.com/office/powerpoint/2010/main" val="4428848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タイトルのみ">
    <p:spTree>
      <p:nvGrpSpPr>
        <p:cNvPr id="1" name=""/>
        <p:cNvGrpSpPr/>
        <p:nvPr/>
      </p:nvGrpSpPr>
      <p:grpSpPr>
        <a:xfrm>
          <a:off x="0" y="0"/>
          <a:ext cx="0" cy="0"/>
          <a:chOff x="0" y="0"/>
          <a:chExt cx="0" cy="0"/>
        </a:xfrm>
      </p:grpSpPr>
      <p:sp>
        <p:nvSpPr>
          <p:cNvPr id="7322" name="Rectangle 4"/>
          <p:cNvSpPr>
            <a:spLocks noGrp="1" noChangeArrowheads="1"/>
          </p:cNvSpPr>
          <p:nvPr>
            <p:ph type="dt" sz="half" idx="10"/>
          </p:nvPr>
        </p:nvSpPr>
        <p:spPr>
          <a:ln/>
        </p:spPr>
        <p:txBody>
          <a:bodyPr/>
          <a:lstStyle>
            <a:lvl1pPr>
              <a:defRPr/>
            </a:lvl1pPr>
          </a:lstStyle>
          <a:p>
            <a:pPr>
              <a:defRPr/>
            </a:pPr>
            <a:fld id="{06565AEB-8192-44DB-B8EF-0B5BA958EFAD}" type="datetime1">
              <a:rPr lang="ja-JP" altLang="en-US" smtClean="0">
                <a:solidFill>
                  <a:srgbClr val="000000"/>
                </a:solidFill>
              </a:rPr>
              <a:t>2025/5/14</a:t>
            </a:fld>
            <a:endParaRPr lang="en-US" altLang="ja-JP">
              <a:solidFill>
                <a:srgbClr val="000000"/>
              </a:solidFill>
            </a:endParaRPr>
          </a:p>
        </p:txBody>
      </p:sp>
      <p:sp>
        <p:nvSpPr>
          <p:cNvPr id="7323" name="Rectangle 6"/>
          <p:cNvSpPr>
            <a:spLocks noGrp="1" noChangeArrowheads="1"/>
          </p:cNvSpPr>
          <p:nvPr>
            <p:ph type="sldNum" sz="quarter" idx="11"/>
          </p:nvPr>
        </p:nvSpPr>
        <p:spPr>
          <a:ln/>
        </p:spPr>
        <p:txBody>
          <a:bodyPr/>
          <a:lstStyle>
            <a:lvl1pPr>
              <a:defRPr/>
            </a:lvl1pPr>
          </a:lstStyle>
          <a:p>
            <a:pPr>
              <a:defRPr/>
            </a:pPr>
            <a:fld id="{D8210AB9-E3ED-4523-878B-34FF5F0B7974}" type="slidenum">
              <a:rPr lang="en-US" altLang="ja-JP">
                <a:solidFill>
                  <a:srgbClr val="000000"/>
                </a:solidFill>
              </a:rPr>
              <a:pPr>
                <a:defRPr/>
              </a:pPr>
              <a:t>‹#›</a:t>
            </a:fld>
            <a:endParaRPr lang="en-US" altLang="ja-JP">
              <a:solidFill>
                <a:srgbClr val="000000"/>
              </a:solidFill>
            </a:endParaRPr>
          </a:p>
        </p:txBody>
      </p:sp>
      <p:sp>
        <p:nvSpPr>
          <p:cNvPr id="7324" name="Rectangle 5"/>
          <p:cNvSpPr>
            <a:spLocks noGrp="1" noChangeArrowheads="1"/>
          </p:cNvSpPr>
          <p:nvPr>
            <p:ph type="ftr" sz="quarter" idx="12"/>
          </p:nvPr>
        </p:nvSpPr>
        <p:spPr>
          <a:ln/>
        </p:spPr>
        <p:txBody>
          <a:bodyPr/>
          <a:lstStyle>
            <a:lvl1pPr>
              <a:defRPr/>
            </a:lvl1pPr>
          </a:lstStyle>
          <a:p>
            <a:pPr>
              <a:defRPr/>
            </a:pPr>
            <a:endParaRPr lang="en-US" altLang="ja-JP">
              <a:solidFill>
                <a:srgbClr val="000000"/>
              </a:solidFill>
            </a:endParaRPr>
          </a:p>
        </p:txBody>
      </p:sp>
      <p:grpSp>
        <p:nvGrpSpPr>
          <p:cNvPr id="7325" name="Group 18"/>
          <p:cNvGrpSpPr/>
          <p:nvPr userDrawn="1"/>
        </p:nvGrpSpPr>
        <p:grpSpPr>
          <a:xfrm>
            <a:off x="0" y="0"/>
            <a:ext cx="9906000" cy="546100"/>
            <a:chOff x="0" y="0"/>
            <a:chExt cx="5760" cy="344"/>
          </a:xfrm>
        </p:grpSpPr>
        <p:pic>
          <p:nvPicPr>
            <p:cNvPr id="7326" name="Picture 9" descr="mlit_top"/>
            <p:cNvPicPr>
              <a:picLocks noChangeAspect="1" noChangeArrowheads="1"/>
            </p:cNvPicPr>
            <p:nvPr userDrawn="1"/>
          </p:nvPicPr>
          <p:blipFill>
            <a:blip r:embed="rId2"/>
            <a:srcRect t="26801" b="65286"/>
            <a:stretch>
              <a:fillRect/>
            </a:stretch>
          </p:blipFill>
          <p:spPr>
            <a:xfrm>
              <a:off x="0" y="300"/>
              <a:ext cx="5760" cy="44"/>
            </a:xfrm>
            <a:prstGeom prst="rect">
              <a:avLst/>
            </a:prstGeom>
            <a:noFill/>
            <a:ln w="9525">
              <a:noFill/>
              <a:miter lim="800000"/>
              <a:headEnd/>
              <a:tailEnd/>
            </a:ln>
          </p:spPr>
        </p:pic>
        <p:grpSp>
          <p:nvGrpSpPr>
            <p:cNvPr id="7327" name="Group 17"/>
            <p:cNvGrpSpPr/>
            <p:nvPr userDrawn="1"/>
          </p:nvGrpSpPr>
          <p:grpSpPr>
            <a:xfrm>
              <a:off x="0" y="0"/>
              <a:ext cx="5760" cy="318"/>
              <a:chOff x="0" y="0"/>
              <a:chExt cx="5760" cy="318"/>
            </a:xfrm>
          </p:grpSpPr>
          <p:pic>
            <p:nvPicPr>
              <p:cNvPr id="7328" name="Picture 11" descr="mlit_top"/>
              <p:cNvPicPr>
                <a:picLocks noChangeAspect="1" noChangeArrowheads="1"/>
              </p:cNvPicPr>
              <p:nvPr userDrawn="1"/>
            </p:nvPicPr>
            <p:blipFill>
              <a:blip r:embed="rId3"/>
              <a:srcRect r="66945" b="42805"/>
              <a:stretch>
                <a:fillRect/>
              </a:stretch>
            </p:blipFill>
            <p:spPr>
              <a:xfrm>
                <a:off x="3856" y="0"/>
                <a:ext cx="1904" cy="318"/>
              </a:xfrm>
              <a:prstGeom prst="rect">
                <a:avLst/>
              </a:prstGeom>
              <a:noFill/>
              <a:ln w="9525">
                <a:noFill/>
                <a:miter lim="800000"/>
                <a:headEnd/>
                <a:tailEnd/>
              </a:ln>
            </p:spPr>
          </p:pic>
          <p:pic>
            <p:nvPicPr>
              <p:cNvPr id="7329" name="Picture 16" descr="mlit_top"/>
              <p:cNvPicPr>
                <a:picLocks noChangeAspect="1" noChangeArrowheads="1"/>
              </p:cNvPicPr>
              <p:nvPr userDrawn="1"/>
            </p:nvPicPr>
            <p:blipFill>
              <a:blip r:embed="rId4"/>
              <a:srcRect l="50000" b="42805"/>
              <a:stretch>
                <a:fillRect/>
              </a:stretch>
            </p:blipFill>
            <p:spPr>
              <a:xfrm>
                <a:off x="1043" y="0"/>
                <a:ext cx="2880" cy="318"/>
              </a:xfrm>
              <a:prstGeom prst="rect">
                <a:avLst/>
              </a:prstGeom>
              <a:noFill/>
              <a:ln w="9525">
                <a:noFill/>
                <a:miter lim="800000"/>
                <a:headEnd/>
                <a:tailEnd/>
              </a:ln>
            </p:spPr>
          </p:pic>
          <p:pic>
            <p:nvPicPr>
              <p:cNvPr id="7330" name="Picture 10" descr="mlit_top"/>
              <p:cNvPicPr>
                <a:picLocks noChangeAspect="1" noChangeArrowheads="1"/>
              </p:cNvPicPr>
              <p:nvPr userDrawn="1"/>
            </p:nvPicPr>
            <p:blipFill>
              <a:blip r:embed="rId4"/>
              <a:srcRect l="68906" b="42805"/>
              <a:stretch>
                <a:fillRect/>
              </a:stretch>
            </p:blipFill>
            <p:spPr>
              <a:xfrm>
                <a:off x="0" y="0"/>
                <a:ext cx="1791" cy="318"/>
              </a:xfrm>
              <a:prstGeom prst="rect">
                <a:avLst/>
              </a:prstGeom>
              <a:noFill/>
              <a:ln w="9525">
                <a:noFill/>
                <a:miter lim="800000"/>
                <a:headEnd/>
                <a:tailEnd/>
              </a:ln>
            </p:spPr>
          </p:pic>
        </p:grpSp>
      </p:grpSp>
    </p:spTree>
    <p:extLst>
      <p:ext uri="{BB962C8B-B14F-4D97-AF65-F5344CB8AC3E}">
        <p14:creationId xmlns:p14="http://schemas.microsoft.com/office/powerpoint/2010/main" val="176670803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2_タイトルと表">
    <p:spTree>
      <p:nvGrpSpPr>
        <p:cNvPr id="1" name=""/>
        <p:cNvGrpSpPr/>
        <p:nvPr/>
      </p:nvGrpSpPr>
      <p:grpSpPr>
        <a:xfrm>
          <a:off x="0" y="0"/>
          <a:ext cx="0" cy="0"/>
          <a:chOff x="0" y="0"/>
          <a:chExt cx="0" cy="0"/>
        </a:xfrm>
      </p:grpSpPr>
      <p:sp>
        <p:nvSpPr>
          <p:cNvPr id="7332" name="タイトル 1"/>
          <p:cNvSpPr>
            <a:spLocks noGrp="1"/>
          </p:cNvSpPr>
          <p:nvPr>
            <p:ph type="title"/>
          </p:nvPr>
        </p:nvSpPr>
        <p:spPr>
          <a:xfrm>
            <a:off x="8" y="0"/>
            <a:ext cx="9905992" cy="476250"/>
          </a:xfrm>
          <a:prstGeom prst="rect">
            <a:avLst/>
          </a:prstGeom>
        </p:spPr>
        <p:txBody>
          <a:bodyPr/>
          <a:lstStyle/>
          <a:p>
            <a:r>
              <a:rPr lang="ja-JP" altLang="en-US"/>
              <a:t>マスタ タイトルの書式設定</a:t>
            </a:r>
          </a:p>
        </p:txBody>
      </p:sp>
      <p:sp>
        <p:nvSpPr>
          <p:cNvPr id="7333" name="Rectangle 6"/>
          <p:cNvSpPr>
            <a:spLocks noGrp="1" noChangeArrowheads="1"/>
          </p:cNvSpPr>
          <p:nvPr>
            <p:ph type="sldNum" sz="quarter" idx="10"/>
          </p:nvPr>
        </p:nvSpPr>
        <p:spPr>
          <a:xfrm>
            <a:off x="7593013" y="6511925"/>
            <a:ext cx="2311400" cy="330200"/>
          </a:xfrm>
        </p:spPr>
        <p:txBody>
          <a:bodyPr anchor="b"/>
          <a:lstStyle>
            <a:lvl1pPr>
              <a:defRPr/>
            </a:lvl1pPr>
          </a:lstStyle>
          <a:p>
            <a:pPr>
              <a:defRPr/>
            </a:pPr>
            <a:fld id="{4DA55F4E-9D51-40A4-969D-01213CEF326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443354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4_タイトルとコンテンツ">
    <p:spTree>
      <p:nvGrpSpPr>
        <p:cNvPr id="1" name=""/>
        <p:cNvGrpSpPr/>
        <p:nvPr/>
      </p:nvGrpSpPr>
      <p:grpSpPr>
        <a:xfrm>
          <a:off x="0" y="0"/>
          <a:ext cx="0" cy="0"/>
          <a:chOff x="0" y="0"/>
          <a:chExt cx="0" cy="0"/>
        </a:xfrm>
      </p:grpSpPr>
      <p:sp>
        <p:nvSpPr>
          <p:cNvPr id="7335" name="タイトル 1"/>
          <p:cNvSpPr>
            <a:spLocks noGrp="1"/>
          </p:cNvSpPr>
          <p:nvPr>
            <p:ph type="ctrTitle"/>
          </p:nvPr>
        </p:nvSpPr>
        <p:spPr>
          <a:xfrm>
            <a:off x="1" y="1"/>
            <a:ext cx="3511712" cy="369332"/>
          </a:xfrm>
        </p:spPr>
        <p:txBody>
          <a:bodyPr wrap="none" lIns="72000" tIns="0" rIns="72000" bIns="0">
            <a:spAutoFit/>
          </a:bodyPr>
          <a:lstStyle>
            <a:lvl1pPr algn="l">
              <a:defRPr sz="2400">
                <a:effectLst>
                  <a:outerShdw blurRad="38100" dist="38100" dir="2700000" algn="tl">
                    <a:srgbClr val="000000">
                      <a:alpha val="43137"/>
                    </a:srgbClr>
                  </a:outerShdw>
                </a:effectLst>
              </a:defRPr>
            </a:lvl1pPr>
          </a:lstStyle>
          <a:p>
            <a:r>
              <a:rPr lang="ja-JP" altLang="en-US"/>
              <a:t>マスタ タイトルの書式設定</a:t>
            </a:r>
          </a:p>
        </p:txBody>
      </p:sp>
      <p:sp>
        <p:nvSpPr>
          <p:cNvPr id="7336" name="スライド番号プレースホルダ 5"/>
          <p:cNvSpPr>
            <a:spLocks noGrp="1"/>
          </p:cNvSpPr>
          <p:nvPr>
            <p:ph type="sldNum" sz="quarter" idx="10"/>
          </p:nvPr>
        </p:nvSpPr>
        <p:spPr>
          <a:xfrm>
            <a:off x="9439210" y="6596067"/>
            <a:ext cx="466794" cy="369332"/>
          </a:xfrm>
        </p:spPr>
        <p:txBody>
          <a:bodyPr wrap="none">
            <a:spAutoFit/>
          </a:bodyPr>
          <a:lstStyle>
            <a:lvl1pPr>
              <a:defRPr>
                <a:solidFill>
                  <a:prstClr val="black">
                    <a:tint val="75000"/>
                  </a:prstClr>
                </a:solidFill>
              </a:defRPr>
            </a:lvl1pPr>
          </a:lstStyle>
          <a:p>
            <a:pPr>
              <a:defRPr/>
            </a:pPr>
            <a:fld id="{C76212F6-FB23-4145-8FEF-5BF2046FA727}" type="slidenum">
              <a:rPr lang="ja-JP" altLang="en-US"/>
              <a:pPr>
                <a:defRPr/>
              </a:pPr>
              <a:t>‹#›</a:t>
            </a:fld>
            <a:endParaRPr lang="ja-JP" altLang="en-US"/>
          </a:p>
        </p:txBody>
      </p:sp>
    </p:spTree>
    <p:extLst>
      <p:ext uri="{BB962C8B-B14F-4D97-AF65-F5344CB8AC3E}">
        <p14:creationId xmlns:p14="http://schemas.microsoft.com/office/powerpoint/2010/main" val="284202077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5_タイトルとコンテンツ">
    <p:spTree>
      <p:nvGrpSpPr>
        <p:cNvPr id="1" name=""/>
        <p:cNvGrpSpPr/>
        <p:nvPr/>
      </p:nvGrpSpPr>
      <p:grpSpPr>
        <a:xfrm>
          <a:off x="0" y="0"/>
          <a:ext cx="0" cy="0"/>
          <a:chOff x="0" y="0"/>
          <a:chExt cx="0" cy="0"/>
        </a:xfrm>
      </p:grpSpPr>
      <p:sp>
        <p:nvSpPr>
          <p:cNvPr id="7338" name="タイトル 1"/>
          <p:cNvSpPr>
            <a:spLocks noGrp="1"/>
          </p:cNvSpPr>
          <p:nvPr>
            <p:ph type="ctrTitle"/>
          </p:nvPr>
        </p:nvSpPr>
        <p:spPr>
          <a:xfrm>
            <a:off x="1" y="1"/>
            <a:ext cx="3511712" cy="369332"/>
          </a:xfrm>
        </p:spPr>
        <p:txBody>
          <a:bodyPr wrap="none" lIns="72000" tIns="0" rIns="72000" bIns="0">
            <a:spAutoFit/>
          </a:bodyPr>
          <a:lstStyle>
            <a:lvl1pPr algn="l">
              <a:defRPr sz="2400">
                <a:effectLst>
                  <a:outerShdw blurRad="38100" dist="38100" dir="2700000" algn="tl">
                    <a:srgbClr val="000000">
                      <a:alpha val="43137"/>
                    </a:srgbClr>
                  </a:outerShdw>
                </a:effectLst>
              </a:defRPr>
            </a:lvl1pPr>
          </a:lstStyle>
          <a:p>
            <a:r>
              <a:rPr lang="ja-JP" altLang="en-US"/>
              <a:t>マスタ タイトルの書式設定</a:t>
            </a:r>
          </a:p>
        </p:txBody>
      </p:sp>
      <p:sp>
        <p:nvSpPr>
          <p:cNvPr id="7339" name="スライド番号プレースホルダ 5"/>
          <p:cNvSpPr>
            <a:spLocks noGrp="1"/>
          </p:cNvSpPr>
          <p:nvPr>
            <p:ph type="sldNum" sz="quarter" idx="10"/>
          </p:nvPr>
        </p:nvSpPr>
        <p:spPr>
          <a:xfrm>
            <a:off x="9439210" y="6596067"/>
            <a:ext cx="466794" cy="369332"/>
          </a:xfrm>
        </p:spPr>
        <p:txBody>
          <a:bodyPr wrap="none">
            <a:spAutoFit/>
          </a:bodyPr>
          <a:lstStyle>
            <a:lvl1pPr>
              <a:defRPr/>
            </a:lvl1pPr>
          </a:lstStyle>
          <a:p>
            <a:pPr>
              <a:defRPr/>
            </a:pPr>
            <a:fld id="{304CD5D1-5FC8-4205-B722-74C8BBD06EE7}" type="slidenum">
              <a:rPr lang="ja-JP" altLang="en-US">
                <a:solidFill>
                  <a:srgbClr val="000000"/>
                </a:solidFill>
              </a:rPr>
              <a:pPr>
                <a:defRPr/>
              </a:pPr>
              <a:t>‹#›</a:t>
            </a:fld>
            <a:endParaRPr lang="ja-JP" altLang="en-US">
              <a:solidFill>
                <a:srgbClr val="000000"/>
              </a:solidFill>
            </a:endParaRPr>
          </a:p>
        </p:txBody>
      </p:sp>
    </p:spTree>
    <p:extLst>
      <p:ext uri="{BB962C8B-B14F-4D97-AF65-F5344CB8AC3E}">
        <p14:creationId xmlns:p14="http://schemas.microsoft.com/office/powerpoint/2010/main" val="39058196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6_タイトルとコンテンツ">
    <p:spTree>
      <p:nvGrpSpPr>
        <p:cNvPr id="1" name=""/>
        <p:cNvGrpSpPr/>
        <p:nvPr/>
      </p:nvGrpSpPr>
      <p:grpSpPr>
        <a:xfrm>
          <a:off x="0" y="0"/>
          <a:ext cx="0" cy="0"/>
          <a:chOff x="0" y="0"/>
          <a:chExt cx="0" cy="0"/>
        </a:xfrm>
      </p:grpSpPr>
      <p:sp>
        <p:nvSpPr>
          <p:cNvPr id="7341" name="Rectangle 6"/>
          <p:cNvSpPr>
            <a:spLocks noGrp="1" noChangeArrowheads="1"/>
          </p:cNvSpPr>
          <p:nvPr>
            <p:ph type="sldNum" sz="quarter" idx="12"/>
          </p:nvPr>
        </p:nvSpPr>
        <p:spPr>
          <a:ln/>
        </p:spPr>
        <p:txBody>
          <a:bodyPr/>
          <a:lstStyle>
            <a:lvl1pPr>
              <a:defRPr>
                <a:latin typeface="+mn-lt"/>
                <a:ea typeface="HGSｺﾞｼｯｸM" pitchFamily="50" charset="-128"/>
              </a:defRPr>
            </a:lvl1pPr>
          </a:lstStyle>
          <a:p>
            <a:pPr>
              <a:defRPr/>
            </a:pPr>
            <a:fld id="{BA29A570-EAF9-482E-887A-B948B8292DF2}" type="slidenum">
              <a:rPr lang="ja-JP" altLang="en-US" smtClean="0">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56272658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7_タイトルとコンテンツ">
    <p:spTree>
      <p:nvGrpSpPr>
        <p:cNvPr id="1" name=""/>
        <p:cNvGrpSpPr/>
        <p:nvPr/>
      </p:nvGrpSpPr>
      <p:grpSpPr>
        <a:xfrm>
          <a:off x="0" y="0"/>
          <a:ext cx="0" cy="0"/>
          <a:chOff x="0" y="0"/>
          <a:chExt cx="0" cy="0"/>
        </a:xfrm>
      </p:grpSpPr>
      <p:grpSp>
        <p:nvGrpSpPr>
          <p:cNvPr id="7343" name="Group 18"/>
          <p:cNvGrpSpPr/>
          <p:nvPr userDrawn="1"/>
        </p:nvGrpSpPr>
        <p:grpSpPr>
          <a:xfrm>
            <a:off x="0" y="0"/>
            <a:ext cx="9906000" cy="546100"/>
            <a:chOff x="0" y="0"/>
            <a:chExt cx="5760" cy="344"/>
          </a:xfrm>
        </p:grpSpPr>
        <p:pic>
          <p:nvPicPr>
            <p:cNvPr id="7344" name="Picture 9" descr="mlit_top"/>
            <p:cNvPicPr>
              <a:picLocks noChangeAspect="1" noChangeArrowheads="1"/>
            </p:cNvPicPr>
            <p:nvPr userDrawn="1"/>
          </p:nvPicPr>
          <p:blipFill>
            <a:blip r:embed="rId2"/>
            <a:srcRect t="26801" b="65286"/>
            <a:stretch>
              <a:fillRect/>
            </a:stretch>
          </p:blipFill>
          <p:spPr>
            <a:xfrm>
              <a:off x="0" y="300"/>
              <a:ext cx="5760" cy="44"/>
            </a:xfrm>
            <a:prstGeom prst="rect">
              <a:avLst/>
            </a:prstGeom>
            <a:noFill/>
            <a:ln>
              <a:noFill/>
            </a:ln>
          </p:spPr>
        </p:pic>
        <p:grpSp>
          <p:nvGrpSpPr>
            <p:cNvPr id="7345" name="Group 17"/>
            <p:cNvGrpSpPr/>
            <p:nvPr userDrawn="1"/>
          </p:nvGrpSpPr>
          <p:grpSpPr>
            <a:xfrm>
              <a:off x="0" y="0"/>
              <a:ext cx="5760" cy="318"/>
              <a:chOff x="0" y="0"/>
              <a:chExt cx="5760" cy="318"/>
            </a:xfrm>
          </p:grpSpPr>
          <p:pic>
            <p:nvPicPr>
              <p:cNvPr id="7346" name="Picture 11" descr="mlit_top"/>
              <p:cNvPicPr>
                <a:picLocks noChangeAspect="1" noChangeArrowheads="1"/>
              </p:cNvPicPr>
              <p:nvPr userDrawn="1"/>
            </p:nvPicPr>
            <p:blipFill>
              <a:blip r:embed="rId3"/>
              <a:srcRect r="66945" b="42805"/>
              <a:stretch>
                <a:fillRect/>
              </a:stretch>
            </p:blipFill>
            <p:spPr>
              <a:xfrm>
                <a:off x="3856" y="0"/>
                <a:ext cx="1904" cy="318"/>
              </a:xfrm>
              <a:prstGeom prst="rect">
                <a:avLst/>
              </a:prstGeom>
              <a:noFill/>
              <a:ln>
                <a:noFill/>
              </a:ln>
            </p:spPr>
          </p:pic>
          <p:pic>
            <p:nvPicPr>
              <p:cNvPr id="7347" name="Picture 16" descr="mlit_top"/>
              <p:cNvPicPr>
                <a:picLocks noChangeAspect="1" noChangeArrowheads="1"/>
              </p:cNvPicPr>
              <p:nvPr userDrawn="1"/>
            </p:nvPicPr>
            <p:blipFill>
              <a:blip r:embed="rId4"/>
              <a:srcRect l="50000" b="42805"/>
              <a:stretch>
                <a:fillRect/>
              </a:stretch>
            </p:blipFill>
            <p:spPr>
              <a:xfrm>
                <a:off x="1043" y="0"/>
                <a:ext cx="2880" cy="318"/>
              </a:xfrm>
              <a:prstGeom prst="rect">
                <a:avLst/>
              </a:prstGeom>
              <a:noFill/>
              <a:ln>
                <a:noFill/>
              </a:ln>
            </p:spPr>
          </p:pic>
          <p:pic>
            <p:nvPicPr>
              <p:cNvPr id="7348" name="Picture 10" descr="mlit_top"/>
              <p:cNvPicPr>
                <a:picLocks noChangeAspect="1" noChangeArrowheads="1"/>
              </p:cNvPicPr>
              <p:nvPr userDrawn="1"/>
            </p:nvPicPr>
            <p:blipFill>
              <a:blip r:embed="rId4"/>
              <a:srcRect l="68906" b="42805"/>
              <a:stretch>
                <a:fillRect/>
              </a:stretch>
            </p:blipFill>
            <p:spPr>
              <a:xfrm>
                <a:off x="0" y="0"/>
                <a:ext cx="1791" cy="318"/>
              </a:xfrm>
              <a:prstGeom prst="rect">
                <a:avLst/>
              </a:prstGeom>
              <a:noFill/>
              <a:ln>
                <a:noFill/>
              </a:ln>
            </p:spPr>
          </p:pic>
        </p:grpSp>
      </p:grpSp>
      <p:sp>
        <p:nvSpPr>
          <p:cNvPr id="7349" name="Rectangle 6"/>
          <p:cNvSpPr>
            <a:spLocks noGrp="1" noChangeArrowheads="1"/>
          </p:cNvSpPr>
          <p:nvPr>
            <p:ph type="sldNum" sz="quarter" idx="10"/>
          </p:nvPr>
        </p:nvSpPr>
        <p:spPr>
          <a:xfrm>
            <a:off x="9602989" y="6615119"/>
            <a:ext cx="307777" cy="246221"/>
          </a:xfrm>
        </p:spPr>
        <p:txBody>
          <a:bodyPr wrap="none" lIns="0" tIns="0" rIns="0" bIns="0">
            <a:spAutoFit/>
          </a:bodyPr>
          <a:lstStyle>
            <a:lvl1pPr>
              <a:defRPr sz="1600">
                <a:solidFill>
                  <a:srgbClr val="000000"/>
                </a:solidFill>
                <a:latin typeface="ＭＳ Ｐゴシック" panose="020B0600070205080204" pitchFamily="50" charset="-128"/>
              </a:defRPr>
            </a:lvl1pPr>
          </a:lstStyle>
          <a:p>
            <a:pPr>
              <a:defRPr/>
            </a:pPr>
            <a:fld id="{210FA39C-1D93-40CB-81CF-D0A127FD7EC9}" type="slidenum">
              <a:rPr lang="en-US" altLang="ja-JP"/>
              <a:pPr>
                <a:defRPr/>
              </a:pPr>
              <a:t>‹#›</a:t>
            </a:fld>
            <a:endParaRPr lang="en-US" altLang="ja-JP"/>
          </a:p>
        </p:txBody>
      </p:sp>
    </p:spTree>
    <p:extLst>
      <p:ext uri="{BB962C8B-B14F-4D97-AF65-F5344CB8AC3E}">
        <p14:creationId xmlns:p14="http://schemas.microsoft.com/office/powerpoint/2010/main" val="6153998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userDrawn="1">
  <p:cSld name="2_タイトル スライド">
    <p:spTree>
      <p:nvGrpSpPr>
        <p:cNvPr id="1" name=""/>
        <p:cNvGrpSpPr/>
        <p:nvPr/>
      </p:nvGrpSpPr>
      <p:grpSpPr>
        <a:xfrm>
          <a:off x="0" y="0"/>
          <a:ext cx="0" cy="0"/>
          <a:chOff x="0" y="0"/>
          <a:chExt cx="0" cy="0"/>
        </a:xfrm>
      </p:grpSpPr>
      <p:sp>
        <p:nvSpPr>
          <p:cNvPr id="7351" name="Rectangle 3"/>
          <p:cNvSpPr>
            <a:spLocks noGrp="1" noChangeArrowheads="1"/>
          </p:cNvSpPr>
          <p:nvPr>
            <p:ph type="subTitle" idx="1"/>
          </p:nvPr>
        </p:nvSpPr>
        <p:spPr>
          <a:xfrm>
            <a:off x="1485909" y="3886200"/>
            <a:ext cx="6934200" cy="1752600"/>
          </a:xfrm>
        </p:spPr>
        <p:txBody>
          <a:bodyPr/>
          <a:lstStyle>
            <a:lvl1pPr marL="0" indent="0" algn="ctr">
              <a:buFontTx/>
              <a:buNone/>
              <a:defRPr/>
            </a:lvl1pPr>
          </a:lstStyle>
          <a:p>
            <a:r>
              <a:rPr lang="ja-JP" altLang="en-US"/>
              <a:t>マスタ サブタイトルの書式設定</a:t>
            </a:r>
          </a:p>
        </p:txBody>
      </p:sp>
      <p:grpSp>
        <p:nvGrpSpPr>
          <p:cNvPr id="7352" name="Group 18"/>
          <p:cNvGrpSpPr/>
          <p:nvPr userDrawn="1"/>
        </p:nvGrpSpPr>
        <p:grpSpPr>
          <a:xfrm>
            <a:off x="0" y="0"/>
            <a:ext cx="9906000" cy="546100"/>
            <a:chOff x="0" y="0"/>
            <a:chExt cx="5760" cy="344"/>
          </a:xfrm>
        </p:grpSpPr>
        <p:pic>
          <p:nvPicPr>
            <p:cNvPr id="7353" name="Picture 9" descr="mlit_top"/>
            <p:cNvPicPr>
              <a:picLocks noChangeAspect="1" noChangeArrowheads="1"/>
            </p:cNvPicPr>
            <p:nvPr userDrawn="1"/>
          </p:nvPicPr>
          <p:blipFill>
            <a:blip r:embed="rId2"/>
            <a:srcRect t="26801" b="65286"/>
            <a:stretch>
              <a:fillRect/>
            </a:stretch>
          </p:blipFill>
          <p:spPr>
            <a:xfrm>
              <a:off x="0" y="300"/>
              <a:ext cx="5760" cy="44"/>
            </a:xfrm>
            <a:prstGeom prst="rect">
              <a:avLst/>
            </a:prstGeom>
            <a:noFill/>
            <a:ln w="9525">
              <a:noFill/>
              <a:miter lim="800000"/>
              <a:headEnd/>
              <a:tailEnd/>
            </a:ln>
          </p:spPr>
        </p:pic>
        <p:grpSp>
          <p:nvGrpSpPr>
            <p:cNvPr id="7354" name="Group 17"/>
            <p:cNvGrpSpPr/>
            <p:nvPr userDrawn="1"/>
          </p:nvGrpSpPr>
          <p:grpSpPr>
            <a:xfrm>
              <a:off x="0" y="0"/>
              <a:ext cx="5760" cy="318"/>
              <a:chOff x="0" y="0"/>
              <a:chExt cx="5760" cy="318"/>
            </a:xfrm>
          </p:grpSpPr>
          <p:pic>
            <p:nvPicPr>
              <p:cNvPr id="7355" name="Picture 11" descr="mlit_top"/>
              <p:cNvPicPr>
                <a:picLocks noChangeAspect="1" noChangeArrowheads="1"/>
              </p:cNvPicPr>
              <p:nvPr userDrawn="1"/>
            </p:nvPicPr>
            <p:blipFill>
              <a:blip r:embed="rId3"/>
              <a:srcRect r="66945" b="42805"/>
              <a:stretch>
                <a:fillRect/>
              </a:stretch>
            </p:blipFill>
            <p:spPr>
              <a:xfrm>
                <a:off x="3856" y="0"/>
                <a:ext cx="1904" cy="318"/>
              </a:xfrm>
              <a:prstGeom prst="rect">
                <a:avLst/>
              </a:prstGeom>
              <a:noFill/>
              <a:ln w="9525">
                <a:noFill/>
                <a:miter lim="800000"/>
                <a:headEnd/>
                <a:tailEnd/>
              </a:ln>
            </p:spPr>
          </p:pic>
          <p:pic>
            <p:nvPicPr>
              <p:cNvPr id="7356" name="Picture 16" descr="mlit_top"/>
              <p:cNvPicPr>
                <a:picLocks noChangeAspect="1" noChangeArrowheads="1"/>
              </p:cNvPicPr>
              <p:nvPr userDrawn="1"/>
            </p:nvPicPr>
            <p:blipFill>
              <a:blip r:embed="rId4"/>
              <a:srcRect l="50000" b="42805"/>
              <a:stretch>
                <a:fillRect/>
              </a:stretch>
            </p:blipFill>
            <p:spPr>
              <a:xfrm>
                <a:off x="1043" y="0"/>
                <a:ext cx="2880" cy="318"/>
              </a:xfrm>
              <a:prstGeom prst="rect">
                <a:avLst/>
              </a:prstGeom>
              <a:noFill/>
              <a:ln w="9525">
                <a:noFill/>
                <a:miter lim="800000"/>
                <a:headEnd/>
                <a:tailEnd/>
              </a:ln>
            </p:spPr>
          </p:pic>
          <p:pic>
            <p:nvPicPr>
              <p:cNvPr id="7357" name="Picture 10" descr="mlit_top"/>
              <p:cNvPicPr>
                <a:picLocks noChangeAspect="1" noChangeArrowheads="1"/>
              </p:cNvPicPr>
              <p:nvPr userDrawn="1"/>
            </p:nvPicPr>
            <p:blipFill>
              <a:blip r:embed="rId4"/>
              <a:srcRect l="68906" b="42805"/>
              <a:stretch>
                <a:fillRect/>
              </a:stretch>
            </p:blipFill>
            <p:spPr>
              <a:xfrm>
                <a:off x="0" y="0"/>
                <a:ext cx="1791" cy="318"/>
              </a:xfrm>
              <a:prstGeom prst="rect">
                <a:avLst/>
              </a:prstGeom>
              <a:noFill/>
              <a:ln w="9525">
                <a:noFill/>
                <a:miter lim="800000"/>
                <a:headEnd/>
                <a:tailEnd/>
              </a:ln>
            </p:spPr>
          </p:pic>
        </p:grpSp>
      </p:grpSp>
      <p:sp>
        <p:nvSpPr>
          <p:cNvPr id="7358" name="Rectangle 6"/>
          <p:cNvSpPr>
            <a:spLocks noGrp="1" noChangeArrowheads="1"/>
          </p:cNvSpPr>
          <p:nvPr>
            <p:ph type="sldNum" sz="quarter" idx="12"/>
          </p:nvPr>
        </p:nvSpPr>
        <p:spPr>
          <a:xfrm>
            <a:off x="7545288" y="6481142"/>
            <a:ext cx="2311400" cy="476250"/>
          </a:xfrm>
          <a:ln/>
        </p:spPr>
        <p:txBody>
          <a:bodyPr/>
          <a:lstStyle>
            <a:lvl1pPr>
              <a:defRPr sz="1400"/>
            </a:lvl1pPr>
          </a:lstStyle>
          <a:p>
            <a:pPr>
              <a:defRPr/>
            </a:pPr>
            <a:fld id="{01C595DA-0C96-4BD0-8758-55CB9976165D}" type="slidenum">
              <a:rPr lang="en-US" altLang="ja-JP" smtClean="0">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48330602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7360" name="タイトル 1"/>
          <p:cNvSpPr>
            <a:spLocks noGrp="1"/>
          </p:cNvSpPr>
          <p:nvPr>
            <p:ph type="title"/>
          </p:nvPr>
        </p:nvSpPr>
        <p:spPr/>
        <p:txBody>
          <a:bodyPr/>
          <a:lstStyle/>
          <a:p>
            <a:r>
              <a:rPr lang="ja-JP" altLang="en-US"/>
              <a:t>マスター タイトルの書式設定</a:t>
            </a:r>
          </a:p>
        </p:txBody>
      </p:sp>
      <p:sp>
        <p:nvSpPr>
          <p:cNvPr id="7361"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131125536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742956" y="609600"/>
            <a:ext cx="8420100" cy="54864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fld id="{106EF528-007B-43B8-BFDE-88A930AAD0B6}" type="datetime1">
              <a:rPr lang="ja-JP" altLang="en-US" smtClean="0">
                <a:solidFill>
                  <a:prstClr val="black">
                    <a:tint val="75000"/>
                  </a:prstClr>
                </a:solidFill>
              </a:rPr>
              <a:t>2025/5/14</a:t>
            </a:fld>
            <a:endParaRPr lang="en-US" altLang="ja-JP">
              <a:solidFill>
                <a:prstClr val="black">
                  <a:tint val="75000"/>
                </a:prstClr>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tint val="75000"/>
                </a:prstClr>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7910935-1783-44CB-9E76-366C3ECDB70E}" type="slidenum">
              <a:rPr lang="en-US" altLang="ja-JP">
                <a:solidFill>
                  <a:prstClr val="black">
                    <a:tint val="75000"/>
                  </a:prstClr>
                </a:solidFill>
              </a:rPr>
              <a:pPr>
                <a:defRPr/>
              </a:pPr>
              <a:t>‹#›</a:t>
            </a:fld>
            <a:endParaRPr lang="en-US" altLang="ja-JP">
              <a:solidFill>
                <a:prstClr val="black">
                  <a:tint val="75000"/>
                </a:prstClr>
              </a:solidFill>
            </a:endParaRPr>
          </a:p>
        </p:txBody>
      </p:sp>
    </p:spTree>
    <p:extLst>
      <p:ext uri="{BB962C8B-B14F-4D97-AF65-F5344CB8AC3E}">
        <p14:creationId xmlns:p14="http://schemas.microsoft.com/office/powerpoint/2010/main" val="1633105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76" y="4800606"/>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76" y="612776"/>
            <a:ext cx="5943600" cy="4114800"/>
          </a:xfrm>
        </p:spPr>
        <p:txBody>
          <a:bodyPr rtlCol="0">
            <a:normAutofit/>
          </a:bodyPr>
          <a:lstStyle>
            <a:lvl1pPr marL="0" indent="0">
              <a:buNone/>
              <a:defRPr sz="3200"/>
            </a:lvl1pPr>
            <a:lvl2pPr marL="445233" indent="0">
              <a:buNone/>
              <a:defRPr sz="2800"/>
            </a:lvl2pPr>
            <a:lvl3pPr marL="890457" indent="0">
              <a:buNone/>
              <a:defRPr sz="2400"/>
            </a:lvl3pPr>
            <a:lvl4pPr marL="1335681" indent="0">
              <a:buNone/>
              <a:defRPr sz="2000"/>
            </a:lvl4pPr>
            <a:lvl5pPr marL="1780908" indent="0">
              <a:buNone/>
              <a:defRPr sz="2000"/>
            </a:lvl5pPr>
            <a:lvl6pPr marL="2226134" indent="0">
              <a:buNone/>
              <a:defRPr sz="2000"/>
            </a:lvl6pPr>
            <a:lvl7pPr marL="2671379" indent="0">
              <a:buNone/>
              <a:defRPr sz="2000"/>
            </a:lvl7pPr>
            <a:lvl8pPr marL="3116603" indent="0">
              <a:buNone/>
              <a:defRPr sz="2000"/>
            </a:lvl8pPr>
            <a:lvl9pPr marL="3561828"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76" y="5367339"/>
            <a:ext cx="5943600" cy="804862"/>
          </a:xfrm>
        </p:spPr>
        <p:txBody>
          <a:bodyPr/>
          <a:lstStyle>
            <a:lvl1pPr marL="0" indent="0">
              <a:buNone/>
              <a:defRPr sz="1400"/>
            </a:lvl1pPr>
            <a:lvl2pPr marL="445233" indent="0">
              <a:buNone/>
              <a:defRPr sz="1200"/>
            </a:lvl2pPr>
            <a:lvl3pPr marL="890457" indent="0">
              <a:buNone/>
              <a:defRPr sz="1000"/>
            </a:lvl3pPr>
            <a:lvl4pPr marL="1335681" indent="0">
              <a:buNone/>
              <a:defRPr sz="900"/>
            </a:lvl4pPr>
            <a:lvl5pPr marL="1780908" indent="0">
              <a:buNone/>
              <a:defRPr sz="900"/>
            </a:lvl5pPr>
            <a:lvl6pPr marL="2226134" indent="0">
              <a:buNone/>
              <a:defRPr sz="900"/>
            </a:lvl6pPr>
            <a:lvl7pPr marL="2671379" indent="0">
              <a:buNone/>
              <a:defRPr sz="900"/>
            </a:lvl7pPr>
            <a:lvl8pPr marL="3116603" indent="0">
              <a:buNone/>
              <a:defRPr sz="900"/>
            </a:lvl8pPr>
            <a:lvl9pPr marL="3561828"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6ABD9837-41C9-405D-874A-3C941FCA4729}" type="slidenum">
              <a:rPr lang="ja-JP" altLang="en-US"/>
              <a:pPr>
                <a:defRPr/>
              </a:pPr>
              <a:t>‹#›</a:t>
            </a:fld>
            <a:endParaRPr lang="ja-JP" altLang="en-US"/>
          </a:p>
        </p:txBody>
      </p:sp>
    </p:spTree>
    <p:extLst>
      <p:ext uri="{BB962C8B-B14F-4D97-AF65-F5344CB8AC3E}">
        <p14:creationId xmlns:p14="http://schemas.microsoft.com/office/powerpoint/2010/main" val="225428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5.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6.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63.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theme" Target="../theme/theme8.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88"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88" y="160031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65" y="6366633"/>
            <a:ext cx="2311400" cy="365125"/>
          </a:xfrm>
          <a:prstGeom prst="rect">
            <a:avLst/>
          </a:prstGeom>
        </p:spPr>
        <p:txBody>
          <a:bodyPr vert="horz" lIns="85337" tIns="42665" rIns="85337" bIns="42665" rtlCol="0" anchor="ctr"/>
          <a:lstStyle>
            <a:lvl1pPr algn="l">
              <a:defRPr sz="1200">
                <a:solidFill>
                  <a:schemeClr val="tx1">
                    <a:tint val="75000"/>
                  </a:schemeClr>
                </a:solidFill>
                <a:latin typeface="Arial" charset="0"/>
                <a:ea typeface="ＭＳ Ｐゴシック" charset="-128"/>
              </a:defRPr>
            </a:lvl1pPr>
          </a:lstStyle>
          <a:p>
            <a:pPr>
              <a:defRPr/>
            </a:pPr>
            <a:endParaRPr lang="ja-JP" altLang="en-US"/>
          </a:p>
        </p:txBody>
      </p:sp>
      <p:sp>
        <p:nvSpPr>
          <p:cNvPr id="5" name="フッター プレースホルダ 4"/>
          <p:cNvSpPr>
            <a:spLocks noGrp="1"/>
          </p:cNvSpPr>
          <p:nvPr>
            <p:ph type="ftr" sz="quarter" idx="3"/>
          </p:nvPr>
        </p:nvSpPr>
        <p:spPr>
          <a:xfrm>
            <a:off x="3384564" y="6366633"/>
            <a:ext cx="3136900" cy="365125"/>
          </a:xfrm>
          <a:prstGeom prst="rect">
            <a:avLst/>
          </a:prstGeom>
        </p:spPr>
        <p:txBody>
          <a:bodyPr vert="horz" lIns="85337" tIns="42665" rIns="85337" bIns="42665" rtlCol="0" anchor="ctr"/>
          <a:lstStyle>
            <a:lvl1pPr algn="ctr">
              <a:defRPr sz="1200">
                <a:solidFill>
                  <a:schemeClr val="tx1">
                    <a:tint val="75000"/>
                  </a:schemeClr>
                </a:solidFill>
                <a:latin typeface="Arial" charset="0"/>
                <a:ea typeface="ＭＳ Ｐゴシック" charset="-128"/>
              </a:defRPr>
            </a:lvl1pPr>
          </a:lstStyle>
          <a:p>
            <a:pPr>
              <a:defRPr/>
            </a:pPr>
            <a:endParaRPr lang="ja-JP" altLang="en-US"/>
          </a:p>
        </p:txBody>
      </p:sp>
      <p:sp>
        <p:nvSpPr>
          <p:cNvPr id="6" name="スライド番号プレースホルダ 5"/>
          <p:cNvSpPr>
            <a:spLocks noGrp="1"/>
          </p:cNvSpPr>
          <p:nvPr>
            <p:ph type="sldNum" sz="quarter" idx="4"/>
          </p:nvPr>
        </p:nvSpPr>
        <p:spPr>
          <a:xfrm>
            <a:off x="7590142" y="6492875"/>
            <a:ext cx="2311400" cy="365125"/>
          </a:xfrm>
          <a:prstGeom prst="rect">
            <a:avLst/>
          </a:prstGeom>
        </p:spPr>
        <p:txBody>
          <a:bodyPr vert="horz" lIns="85337" tIns="42665" rIns="85337" bIns="42665" rtlCol="0" anchor="ctr"/>
          <a:lstStyle>
            <a:lvl1pPr algn="r">
              <a:defRPr sz="1400" baseline="0">
                <a:solidFill>
                  <a:schemeClr val="tx1"/>
                </a:solidFill>
                <a:latin typeface="Arial" charset="0"/>
                <a:ea typeface="ＭＳ Ｐゴシック" charset="-128"/>
              </a:defRPr>
            </a:lvl1pPr>
          </a:lstStyle>
          <a:p>
            <a:pPr>
              <a:defRPr/>
            </a:pPr>
            <a:fld id="{726FFF05-E842-4FD6-80EE-417F7F140555}" type="slidenum">
              <a:rPr lang="ja-JP" altLang="en-US" smtClean="0"/>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8920" r:id="rId1"/>
    <p:sldLayoutId id="2147488921" r:id="rId2"/>
    <p:sldLayoutId id="2147488922" r:id="rId3"/>
    <p:sldLayoutId id="2147488923" r:id="rId4"/>
    <p:sldLayoutId id="2147488924" r:id="rId5"/>
    <p:sldLayoutId id="2147488925" r:id="rId6"/>
    <p:sldLayoutId id="2147488926" r:id="rId7"/>
    <p:sldLayoutId id="2147488927" r:id="rId8"/>
    <p:sldLayoutId id="2147488928" r:id="rId9"/>
    <p:sldLayoutId id="2147488929" r:id="rId10"/>
    <p:sldLayoutId id="2147488930" r:id="rId11"/>
    <p:sldLayoutId id="2147488931" r:id="rId12"/>
    <p:sldLayoutId id="2147490451" r:id="rId13"/>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45233" algn="ctr" rtl="0" fontAlgn="base">
        <a:spcBef>
          <a:spcPct val="0"/>
        </a:spcBef>
        <a:spcAft>
          <a:spcPct val="0"/>
        </a:spcAft>
        <a:defRPr kumimoji="1" sz="4400">
          <a:solidFill>
            <a:schemeClr val="tx1"/>
          </a:solidFill>
          <a:latin typeface="Calibri" pitchFamily="34" charset="0"/>
          <a:ea typeface="ＭＳ Ｐゴシック" charset="-128"/>
        </a:defRPr>
      </a:lvl6pPr>
      <a:lvl7pPr marL="890457" algn="ctr" rtl="0" fontAlgn="base">
        <a:spcBef>
          <a:spcPct val="0"/>
        </a:spcBef>
        <a:spcAft>
          <a:spcPct val="0"/>
        </a:spcAft>
        <a:defRPr kumimoji="1" sz="4400">
          <a:solidFill>
            <a:schemeClr val="tx1"/>
          </a:solidFill>
          <a:latin typeface="Calibri" pitchFamily="34" charset="0"/>
          <a:ea typeface="ＭＳ Ｐゴシック" charset="-128"/>
        </a:defRPr>
      </a:lvl7pPr>
      <a:lvl8pPr marL="1335681" algn="ctr" rtl="0" fontAlgn="base">
        <a:spcBef>
          <a:spcPct val="0"/>
        </a:spcBef>
        <a:spcAft>
          <a:spcPct val="0"/>
        </a:spcAft>
        <a:defRPr kumimoji="1" sz="4400">
          <a:solidFill>
            <a:schemeClr val="tx1"/>
          </a:solidFill>
          <a:latin typeface="Calibri" pitchFamily="34" charset="0"/>
          <a:ea typeface="ＭＳ Ｐゴシック" charset="-128"/>
        </a:defRPr>
      </a:lvl8pPr>
      <a:lvl9pPr marL="1780908"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32388" indent="-332388"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21932" indent="-27674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11668" indent="-221088"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56939"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02220"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448752"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89397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339210"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78444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890457" rtl="0" eaLnBrk="1" latinLnBrk="0" hangingPunct="1">
        <a:defRPr kumimoji="1" sz="1800" kern="1200">
          <a:solidFill>
            <a:schemeClr val="tx1"/>
          </a:solidFill>
          <a:latin typeface="+mn-lt"/>
          <a:ea typeface="+mn-ea"/>
          <a:cs typeface="+mn-cs"/>
        </a:defRPr>
      </a:lvl1pPr>
      <a:lvl2pPr marL="445233" algn="l" defTabSz="890457" rtl="0" eaLnBrk="1" latinLnBrk="0" hangingPunct="1">
        <a:defRPr kumimoji="1" sz="1800" kern="1200">
          <a:solidFill>
            <a:schemeClr val="tx1"/>
          </a:solidFill>
          <a:latin typeface="+mn-lt"/>
          <a:ea typeface="+mn-ea"/>
          <a:cs typeface="+mn-cs"/>
        </a:defRPr>
      </a:lvl2pPr>
      <a:lvl3pPr marL="890457" algn="l" defTabSz="890457" rtl="0" eaLnBrk="1" latinLnBrk="0" hangingPunct="1">
        <a:defRPr kumimoji="1" sz="1800" kern="1200">
          <a:solidFill>
            <a:schemeClr val="tx1"/>
          </a:solidFill>
          <a:latin typeface="+mn-lt"/>
          <a:ea typeface="+mn-ea"/>
          <a:cs typeface="+mn-cs"/>
        </a:defRPr>
      </a:lvl3pPr>
      <a:lvl4pPr marL="1335681" algn="l" defTabSz="890457" rtl="0" eaLnBrk="1" latinLnBrk="0" hangingPunct="1">
        <a:defRPr kumimoji="1" sz="1800" kern="1200">
          <a:solidFill>
            <a:schemeClr val="tx1"/>
          </a:solidFill>
          <a:latin typeface="+mn-lt"/>
          <a:ea typeface="+mn-ea"/>
          <a:cs typeface="+mn-cs"/>
        </a:defRPr>
      </a:lvl4pPr>
      <a:lvl5pPr marL="1780908" algn="l" defTabSz="890457" rtl="0" eaLnBrk="1" latinLnBrk="0" hangingPunct="1">
        <a:defRPr kumimoji="1" sz="1800" kern="1200">
          <a:solidFill>
            <a:schemeClr val="tx1"/>
          </a:solidFill>
          <a:latin typeface="+mn-lt"/>
          <a:ea typeface="+mn-ea"/>
          <a:cs typeface="+mn-cs"/>
        </a:defRPr>
      </a:lvl5pPr>
      <a:lvl6pPr marL="2226134" algn="l" defTabSz="890457" rtl="0" eaLnBrk="1" latinLnBrk="0" hangingPunct="1">
        <a:defRPr kumimoji="1" sz="1800" kern="1200">
          <a:solidFill>
            <a:schemeClr val="tx1"/>
          </a:solidFill>
          <a:latin typeface="+mn-lt"/>
          <a:ea typeface="+mn-ea"/>
          <a:cs typeface="+mn-cs"/>
        </a:defRPr>
      </a:lvl6pPr>
      <a:lvl7pPr marL="2671379" algn="l" defTabSz="890457" rtl="0" eaLnBrk="1" latinLnBrk="0" hangingPunct="1">
        <a:defRPr kumimoji="1" sz="1800" kern="1200">
          <a:solidFill>
            <a:schemeClr val="tx1"/>
          </a:solidFill>
          <a:latin typeface="+mn-lt"/>
          <a:ea typeface="+mn-ea"/>
          <a:cs typeface="+mn-cs"/>
        </a:defRPr>
      </a:lvl7pPr>
      <a:lvl8pPr marL="3116603" algn="l" defTabSz="890457" rtl="0" eaLnBrk="1" latinLnBrk="0" hangingPunct="1">
        <a:defRPr kumimoji="1" sz="1800" kern="1200">
          <a:solidFill>
            <a:schemeClr val="tx1"/>
          </a:solidFill>
          <a:latin typeface="+mn-lt"/>
          <a:ea typeface="+mn-ea"/>
          <a:cs typeface="+mn-cs"/>
        </a:defRPr>
      </a:lvl8pPr>
      <a:lvl9pPr marL="3561828" algn="l" defTabSz="890457"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9" y="274639"/>
            <a:ext cx="8915400" cy="1143000"/>
          </a:xfrm>
          <a:prstGeom prst="rect">
            <a:avLst/>
          </a:prstGeom>
        </p:spPr>
        <p:txBody>
          <a:bodyPr vert="horz" lIns="91103" tIns="45551" rIns="91103" bIns="45551"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9" y="1600217"/>
            <a:ext cx="8915400" cy="4525963"/>
          </a:xfrm>
          <a:prstGeom prst="rect">
            <a:avLst/>
          </a:prstGeom>
        </p:spPr>
        <p:txBody>
          <a:bodyPr vert="horz" lIns="91103" tIns="45551" rIns="91103" bIns="45551"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95300" y="6356614"/>
            <a:ext cx="2311400" cy="365125"/>
          </a:xfrm>
          <a:prstGeom prst="rect">
            <a:avLst/>
          </a:prstGeom>
        </p:spPr>
        <p:txBody>
          <a:bodyPr vert="horz" lIns="91103" tIns="45551" rIns="91103" bIns="45551" rtlCol="0" anchor="ctr"/>
          <a:lstStyle>
            <a:lvl1pPr algn="l">
              <a:defRPr sz="1200">
                <a:solidFill>
                  <a:schemeClr val="tx1">
                    <a:tint val="75000"/>
                  </a:schemeClr>
                </a:solidFill>
              </a:defRPr>
            </a:lvl1pPr>
          </a:lstStyle>
          <a:p>
            <a:pPr eaLnBrk="1" fontAlgn="auto" hangingPunct="1">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384559" y="6356614"/>
            <a:ext cx="3136900" cy="365125"/>
          </a:xfrm>
          <a:prstGeom prst="rect">
            <a:avLst/>
          </a:prstGeom>
        </p:spPr>
        <p:txBody>
          <a:bodyPr vert="horz" lIns="91103" tIns="45551" rIns="91103" bIns="45551" rtlCol="0" anchor="ctr"/>
          <a:lstStyle>
            <a:lvl1pPr algn="ctr">
              <a:defRPr sz="1200">
                <a:solidFill>
                  <a:schemeClr val="tx1">
                    <a:tint val="75000"/>
                  </a:schemeClr>
                </a:solidFill>
              </a:defRPr>
            </a:lvl1pPr>
          </a:lstStyle>
          <a:p>
            <a:pPr eaLnBrk="1" fontAlgn="auto" hangingPunct="1">
              <a:spcBef>
                <a:spcPts val="0"/>
              </a:spcBef>
              <a:spcAft>
                <a:spcPts val="0"/>
              </a:spcAft>
            </a:pPr>
            <a:endParaRPr lang="ja-JP" altLang="en-US">
              <a:solidFill>
                <a:prstClr val="black">
                  <a:tint val="75000"/>
                </a:prstClr>
              </a:solidFill>
              <a:latin typeface="Calibri"/>
              <a:ea typeface="ＭＳ Ｐゴシック"/>
            </a:endParaRPr>
          </a:p>
        </p:txBody>
      </p:sp>
      <p:sp>
        <p:nvSpPr>
          <p:cNvPr id="7" name="スライド番号プレースホルダ 3"/>
          <p:cNvSpPr>
            <a:spLocks noGrp="1"/>
          </p:cNvSpPr>
          <p:nvPr>
            <p:ph type="sldNum" sz="quarter" idx="4"/>
          </p:nvPr>
        </p:nvSpPr>
        <p:spPr>
          <a:xfrm>
            <a:off x="7594600" y="6381328"/>
            <a:ext cx="2311400" cy="365125"/>
          </a:xfrm>
          <a:prstGeom prst="rect">
            <a:avLst/>
          </a:prstGeom>
        </p:spPr>
        <p:txBody>
          <a:bodyPr/>
          <a:lstStyle>
            <a:lvl1pPr algn="r">
              <a:defRPr sz="2800">
                <a:solidFill>
                  <a:schemeClr val="tx1"/>
                </a:solidFill>
              </a:defRPr>
            </a:lvl1pPr>
          </a:lstStyle>
          <a:p>
            <a:fld id="{2DC0DD85-B221-4CF5-B0F2-D6DFC9152908}" type="slidenum">
              <a:rPr lang="ja-JP" altLang="en-US" smtClean="0"/>
              <a:pPr/>
              <a:t>‹#›</a:t>
            </a:fld>
            <a:endParaRPr lang="ja-JP" altLang="en-US" dirty="0"/>
          </a:p>
        </p:txBody>
      </p:sp>
    </p:spTree>
    <p:extLst>
      <p:ext uri="{BB962C8B-B14F-4D97-AF65-F5344CB8AC3E}">
        <p14:creationId xmlns:p14="http://schemas.microsoft.com/office/powerpoint/2010/main" val="3856112564"/>
      </p:ext>
    </p:extLst>
  </p:cSld>
  <p:clrMap bg1="lt1" tx1="dk1" bg2="lt2" tx2="dk2" accent1="accent1" accent2="accent2" accent3="accent3" accent4="accent4" accent5="accent5" accent6="accent6" hlink="hlink" folHlink="folHlink"/>
  <p:hf hdr="0" ftr="0" dt="0"/>
  <p:txStyles>
    <p:titleStyle>
      <a:lvl1pPr algn="ctr" defTabSz="911008" rtl="0" eaLnBrk="1" latinLnBrk="0" hangingPunct="1">
        <a:spcBef>
          <a:spcPct val="0"/>
        </a:spcBef>
        <a:buNone/>
        <a:defRPr kumimoji="1" sz="4400" kern="1200">
          <a:solidFill>
            <a:schemeClr val="tx1"/>
          </a:solidFill>
          <a:latin typeface="+mj-lt"/>
          <a:ea typeface="+mj-ea"/>
          <a:cs typeface="+mj-cs"/>
        </a:defRPr>
      </a:lvl1pPr>
    </p:titleStyle>
    <p:bodyStyle>
      <a:lvl1pPr marL="341604" indent="-341604" algn="l" defTabSz="911008"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0194" indent="-284693" algn="l" defTabSz="911008"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38770" indent="-227756" algn="l" defTabSz="911008"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94266" indent="-227756" algn="l" defTabSz="911008"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49765" indent="-227756" algn="l" defTabSz="911008"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05269" indent="-227756" algn="l" defTabSz="91100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0764" indent="-227756" algn="l" defTabSz="91100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16278" indent="-227756" algn="l" defTabSz="91100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71782" indent="-227756" algn="l" defTabSz="91100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1008" rtl="0" eaLnBrk="1" latinLnBrk="0" hangingPunct="1">
        <a:defRPr kumimoji="1" sz="1800" kern="1200">
          <a:solidFill>
            <a:schemeClr val="tx1"/>
          </a:solidFill>
          <a:latin typeface="+mn-lt"/>
          <a:ea typeface="+mn-ea"/>
          <a:cs typeface="+mn-cs"/>
        </a:defRPr>
      </a:lvl1pPr>
      <a:lvl2pPr marL="455507" algn="l" defTabSz="911008" rtl="0" eaLnBrk="1" latinLnBrk="0" hangingPunct="1">
        <a:defRPr kumimoji="1" sz="1800" kern="1200">
          <a:solidFill>
            <a:schemeClr val="tx1"/>
          </a:solidFill>
          <a:latin typeface="+mn-lt"/>
          <a:ea typeface="+mn-ea"/>
          <a:cs typeface="+mn-cs"/>
        </a:defRPr>
      </a:lvl2pPr>
      <a:lvl3pPr marL="911008" algn="l" defTabSz="911008" rtl="0" eaLnBrk="1" latinLnBrk="0" hangingPunct="1">
        <a:defRPr kumimoji="1" sz="1800" kern="1200">
          <a:solidFill>
            <a:schemeClr val="tx1"/>
          </a:solidFill>
          <a:latin typeface="+mn-lt"/>
          <a:ea typeface="+mn-ea"/>
          <a:cs typeface="+mn-cs"/>
        </a:defRPr>
      </a:lvl3pPr>
      <a:lvl4pPr marL="1366511" algn="l" defTabSz="911008" rtl="0" eaLnBrk="1" latinLnBrk="0" hangingPunct="1">
        <a:defRPr kumimoji="1" sz="1800" kern="1200">
          <a:solidFill>
            <a:schemeClr val="tx1"/>
          </a:solidFill>
          <a:latin typeface="+mn-lt"/>
          <a:ea typeface="+mn-ea"/>
          <a:cs typeface="+mn-cs"/>
        </a:defRPr>
      </a:lvl4pPr>
      <a:lvl5pPr marL="1822015" algn="l" defTabSz="911008" rtl="0" eaLnBrk="1" latinLnBrk="0" hangingPunct="1">
        <a:defRPr kumimoji="1" sz="1800" kern="1200">
          <a:solidFill>
            <a:schemeClr val="tx1"/>
          </a:solidFill>
          <a:latin typeface="+mn-lt"/>
          <a:ea typeface="+mn-ea"/>
          <a:cs typeface="+mn-cs"/>
        </a:defRPr>
      </a:lvl5pPr>
      <a:lvl6pPr marL="2277534" algn="l" defTabSz="911008" rtl="0" eaLnBrk="1" latinLnBrk="0" hangingPunct="1">
        <a:defRPr kumimoji="1" sz="1800" kern="1200">
          <a:solidFill>
            <a:schemeClr val="tx1"/>
          </a:solidFill>
          <a:latin typeface="+mn-lt"/>
          <a:ea typeface="+mn-ea"/>
          <a:cs typeface="+mn-cs"/>
        </a:defRPr>
      </a:lvl6pPr>
      <a:lvl7pPr marL="2733019" algn="l" defTabSz="911008" rtl="0" eaLnBrk="1" latinLnBrk="0" hangingPunct="1">
        <a:defRPr kumimoji="1" sz="1800" kern="1200">
          <a:solidFill>
            <a:schemeClr val="tx1"/>
          </a:solidFill>
          <a:latin typeface="+mn-lt"/>
          <a:ea typeface="+mn-ea"/>
          <a:cs typeface="+mn-cs"/>
        </a:defRPr>
      </a:lvl7pPr>
      <a:lvl8pPr marL="3188528" algn="l" defTabSz="911008" rtl="0" eaLnBrk="1" latinLnBrk="0" hangingPunct="1">
        <a:defRPr kumimoji="1" sz="1800" kern="1200">
          <a:solidFill>
            <a:schemeClr val="tx1"/>
          </a:solidFill>
          <a:latin typeface="+mn-lt"/>
          <a:ea typeface="+mn-ea"/>
          <a:cs typeface="+mn-cs"/>
        </a:defRPr>
      </a:lvl8pPr>
      <a:lvl9pPr marL="3644028" algn="l" defTabSz="911008"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88"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88" y="1600314"/>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67" y="6366637"/>
            <a:ext cx="2311400" cy="365125"/>
          </a:xfrm>
          <a:prstGeom prst="rect">
            <a:avLst/>
          </a:prstGeom>
        </p:spPr>
        <p:txBody>
          <a:bodyPr vert="horz" lIns="85337" tIns="42665" rIns="85337" bIns="42665" rtlCol="0" anchor="ctr"/>
          <a:lstStyle>
            <a:lvl1pPr algn="l">
              <a:defRPr sz="1198">
                <a:solidFill>
                  <a:schemeClr val="tx1">
                    <a:tint val="75000"/>
                  </a:schemeClr>
                </a:solidFill>
                <a:latin typeface="Arial" charset="0"/>
                <a:ea typeface="ＭＳ Ｐゴシック" charset="-128"/>
              </a:defRPr>
            </a:lvl1pPr>
          </a:lstStyle>
          <a:p>
            <a:pPr>
              <a:defRPr/>
            </a:pPr>
            <a:endParaRPr lang="ja-JP" altLang="en-US"/>
          </a:p>
        </p:txBody>
      </p:sp>
      <p:sp>
        <p:nvSpPr>
          <p:cNvPr id="5" name="フッター プレースホルダ 4"/>
          <p:cNvSpPr>
            <a:spLocks noGrp="1"/>
          </p:cNvSpPr>
          <p:nvPr>
            <p:ph type="ftr" sz="quarter" idx="3"/>
          </p:nvPr>
        </p:nvSpPr>
        <p:spPr>
          <a:xfrm>
            <a:off x="3384564" y="6366637"/>
            <a:ext cx="3136900" cy="365125"/>
          </a:xfrm>
          <a:prstGeom prst="rect">
            <a:avLst/>
          </a:prstGeom>
        </p:spPr>
        <p:txBody>
          <a:bodyPr vert="horz" lIns="85337" tIns="42665" rIns="85337" bIns="42665" rtlCol="0" anchor="ctr"/>
          <a:lstStyle>
            <a:lvl1pPr algn="ctr">
              <a:defRPr sz="1198">
                <a:solidFill>
                  <a:schemeClr val="tx1">
                    <a:tint val="75000"/>
                  </a:schemeClr>
                </a:solidFill>
                <a:latin typeface="Arial" charset="0"/>
                <a:ea typeface="ＭＳ Ｐゴシック" charset="-128"/>
              </a:defRPr>
            </a:lvl1pPr>
          </a:lstStyle>
          <a:p>
            <a:pPr>
              <a:defRPr/>
            </a:pPr>
            <a:endParaRPr lang="ja-JP" altLang="en-US"/>
          </a:p>
        </p:txBody>
      </p:sp>
      <p:sp>
        <p:nvSpPr>
          <p:cNvPr id="6" name="スライド番号プレースホルダ 5"/>
          <p:cNvSpPr>
            <a:spLocks noGrp="1"/>
          </p:cNvSpPr>
          <p:nvPr>
            <p:ph type="sldNum" sz="quarter" idx="4"/>
          </p:nvPr>
        </p:nvSpPr>
        <p:spPr>
          <a:xfrm>
            <a:off x="7590142" y="6492879"/>
            <a:ext cx="2311400" cy="365125"/>
          </a:xfrm>
          <a:prstGeom prst="rect">
            <a:avLst/>
          </a:prstGeom>
        </p:spPr>
        <p:txBody>
          <a:bodyPr vert="horz" lIns="85337" tIns="42665" rIns="85337" bIns="42665" rtlCol="0" anchor="ctr"/>
          <a:lstStyle>
            <a:lvl1pPr algn="r">
              <a:defRPr sz="1398" baseline="0">
                <a:solidFill>
                  <a:schemeClr val="tx1"/>
                </a:solidFill>
                <a:latin typeface="Arial" charset="0"/>
                <a:ea typeface="ＭＳ Ｐゴシック" charset="-128"/>
              </a:defRPr>
            </a:lvl1pPr>
          </a:lstStyle>
          <a:p>
            <a:pPr>
              <a:defRPr/>
            </a:pPr>
            <a:fld id="{726FFF05-E842-4FD6-80EE-417F7F140555}" type="slidenum">
              <a:rPr lang="ja-JP" altLang="en-US" smtClean="0"/>
              <a:pPr>
                <a:defRPr/>
              </a:pPr>
              <a:t>‹#›</a:t>
            </a:fld>
            <a:endParaRPr lang="ja-JP" altLang="en-US" dirty="0"/>
          </a:p>
        </p:txBody>
      </p:sp>
    </p:spTree>
    <p:extLst>
      <p:ext uri="{BB962C8B-B14F-4D97-AF65-F5344CB8AC3E}">
        <p14:creationId xmlns:p14="http://schemas.microsoft.com/office/powerpoint/2010/main" val="2966793958"/>
      </p:ext>
    </p:extLst>
  </p:cSld>
  <p:clrMap bg1="lt1" tx1="dk1" bg2="lt2" tx2="dk2" accent1="accent1" accent2="accent2" accent3="accent3" accent4="accent4" accent5="accent5" accent6="accent6" hlink="hlink" folHlink="folHlink"/>
  <p:sldLayoutIdLst>
    <p:sldLayoutId id="2147490678" r:id="rId1"/>
    <p:sldLayoutId id="2147490679" r:id="rId2"/>
    <p:sldLayoutId id="2147490680" r:id="rId3"/>
    <p:sldLayoutId id="2147490681" r:id="rId4"/>
    <p:sldLayoutId id="2147490682" r:id="rId5"/>
    <p:sldLayoutId id="2147490683" r:id="rId6"/>
    <p:sldLayoutId id="2147490684" r:id="rId7"/>
    <p:sldLayoutId id="2147490685" r:id="rId8"/>
    <p:sldLayoutId id="2147490686" r:id="rId9"/>
    <p:sldLayoutId id="2147490687" r:id="rId10"/>
    <p:sldLayoutId id="2147490688" r:id="rId11"/>
    <p:sldLayoutId id="2147490689" r:id="rId12"/>
    <p:sldLayoutId id="2147490690" r:id="rId13"/>
  </p:sldLayoutIdLst>
  <p:hf hdr="0" ftr="0" dt="0"/>
  <p:txStyles>
    <p:titleStyle>
      <a:lvl1pPr algn="ctr" rtl="0" eaLnBrk="0" fontAlgn="base" hangingPunct="0">
        <a:spcBef>
          <a:spcPct val="0"/>
        </a:spcBef>
        <a:spcAft>
          <a:spcPct val="0"/>
        </a:spcAft>
        <a:defRPr kumimoji="1" sz="4396" kern="1200">
          <a:solidFill>
            <a:schemeClr val="tx1"/>
          </a:solidFill>
          <a:latin typeface="+mj-lt"/>
          <a:ea typeface="+mj-ea"/>
          <a:cs typeface="+mj-cs"/>
        </a:defRPr>
      </a:lvl1pPr>
      <a:lvl2pPr algn="ctr" rtl="0" eaLnBrk="0" fontAlgn="base" hangingPunct="0">
        <a:spcBef>
          <a:spcPct val="0"/>
        </a:spcBef>
        <a:spcAft>
          <a:spcPct val="0"/>
        </a:spcAft>
        <a:defRPr kumimoji="1" sz="4396">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396">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396">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396">
          <a:solidFill>
            <a:schemeClr val="tx1"/>
          </a:solidFill>
          <a:latin typeface="Calibri" pitchFamily="34" charset="0"/>
          <a:ea typeface="ＭＳ Ｐゴシック" charset="-128"/>
        </a:defRPr>
      </a:lvl5pPr>
      <a:lvl6pPr marL="444787" algn="ctr" rtl="0" fontAlgn="base">
        <a:spcBef>
          <a:spcPct val="0"/>
        </a:spcBef>
        <a:spcAft>
          <a:spcPct val="0"/>
        </a:spcAft>
        <a:defRPr kumimoji="1" sz="4396">
          <a:solidFill>
            <a:schemeClr val="tx1"/>
          </a:solidFill>
          <a:latin typeface="Calibri" pitchFamily="34" charset="0"/>
          <a:ea typeface="ＭＳ Ｐゴシック" charset="-128"/>
        </a:defRPr>
      </a:lvl6pPr>
      <a:lvl7pPr marL="889567" algn="ctr" rtl="0" fontAlgn="base">
        <a:spcBef>
          <a:spcPct val="0"/>
        </a:spcBef>
        <a:spcAft>
          <a:spcPct val="0"/>
        </a:spcAft>
        <a:defRPr kumimoji="1" sz="4396">
          <a:solidFill>
            <a:schemeClr val="tx1"/>
          </a:solidFill>
          <a:latin typeface="Calibri" pitchFamily="34" charset="0"/>
          <a:ea typeface="ＭＳ Ｐゴシック" charset="-128"/>
        </a:defRPr>
      </a:lvl7pPr>
      <a:lvl8pPr marL="1334345" algn="ctr" rtl="0" fontAlgn="base">
        <a:spcBef>
          <a:spcPct val="0"/>
        </a:spcBef>
        <a:spcAft>
          <a:spcPct val="0"/>
        </a:spcAft>
        <a:defRPr kumimoji="1" sz="4396">
          <a:solidFill>
            <a:schemeClr val="tx1"/>
          </a:solidFill>
          <a:latin typeface="Calibri" pitchFamily="34" charset="0"/>
          <a:ea typeface="ＭＳ Ｐゴシック" charset="-128"/>
        </a:defRPr>
      </a:lvl8pPr>
      <a:lvl9pPr marL="1779128" algn="ctr" rtl="0" fontAlgn="base">
        <a:spcBef>
          <a:spcPct val="0"/>
        </a:spcBef>
        <a:spcAft>
          <a:spcPct val="0"/>
        </a:spcAft>
        <a:defRPr kumimoji="1" sz="4396">
          <a:solidFill>
            <a:schemeClr val="tx1"/>
          </a:solidFill>
          <a:latin typeface="Calibri" pitchFamily="34" charset="0"/>
          <a:ea typeface="ＭＳ Ｐゴシック" charset="-128"/>
        </a:defRPr>
      </a:lvl9pPr>
    </p:titleStyle>
    <p:bodyStyle>
      <a:lvl1pPr marL="332056" indent="-332056" algn="l" rtl="0" eaLnBrk="0" fontAlgn="base" hangingPunct="0">
        <a:spcBef>
          <a:spcPct val="20000"/>
        </a:spcBef>
        <a:spcAft>
          <a:spcPct val="0"/>
        </a:spcAft>
        <a:buFont typeface="Arial" pitchFamily="34" charset="0"/>
        <a:buChar char="•"/>
        <a:defRPr kumimoji="1" sz="3196" kern="1200">
          <a:solidFill>
            <a:schemeClr val="tx1"/>
          </a:solidFill>
          <a:latin typeface="+mn-lt"/>
          <a:ea typeface="+mn-ea"/>
          <a:cs typeface="+mn-cs"/>
        </a:defRPr>
      </a:lvl1pPr>
      <a:lvl2pPr marL="721210" indent="-276467" algn="l" rtl="0" eaLnBrk="0" fontAlgn="base" hangingPunct="0">
        <a:spcBef>
          <a:spcPct val="20000"/>
        </a:spcBef>
        <a:spcAft>
          <a:spcPct val="0"/>
        </a:spcAft>
        <a:buFont typeface="Arial" pitchFamily="34" charset="0"/>
        <a:buChar char="–"/>
        <a:defRPr kumimoji="1" sz="2798" kern="1200">
          <a:solidFill>
            <a:schemeClr val="tx1"/>
          </a:solidFill>
          <a:latin typeface="+mn-lt"/>
          <a:ea typeface="+mn-ea"/>
          <a:cs typeface="+mn-cs"/>
        </a:defRPr>
      </a:lvl2pPr>
      <a:lvl3pPr marL="1110556" indent="-220867" algn="l" rtl="0" eaLnBrk="0" fontAlgn="base" hangingPunct="0">
        <a:spcBef>
          <a:spcPct val="20000"/>
        </a:spcBef>
        <a:spcAft>
          <a:spcPct val="0"/>
        </a:spcAft>
        <a:buFont typeface="Arial" pitchFamily="34" charset="0"/>
        <a:buChar char="•"/>
        <a:defRPr kumimoji="1" sz="2398" kern="1200">
          <a:solidFill>
            <a:schemeClr val="tx1"/>
          </a:solidFill>
          <a:latin typeface="+mn-lt"/>
          <a:ea typeface="+mn-ea"/>
          <a:cs typeface="+mn-cs"/>
        </a:defRPr>
      </a:lvl3pPr>
      <a:lvl4pPr marL="1555383" indent="-220867" algn="l" rtl="0" eaLnBrk="0" fontAlgn="base" hangingPunct="0">
        <a:spcBef>
          <a:spcPct val="20000"/>
        </a:spcBef>
        <a:spcAft>
          <a:spcPct val="0"/>
        </a:spcAft>
        <a:buFont typeface="Arial" pitchFamily="34" charset="0"/>
        <a:buChar char="–"/>
        <a:defRPr kumimoji="1" sz="1998" kern="1200">
          <a:solidFill>
            <a:schemeClr val="tx1"/>
          </a:solidFill>
          <a:latin typeface="+mn-lt"/>
          <a:ea typeface="+mn-ea"/>
          <a:cs typeface="+mn-cs"/>
        </a:defRPr>
      </a:lvl4pPr>
      <a:lvl5pPr marL="2000218" indent="-220867" algn="l" rtl="0" eaLnBrk="0" fontAlgn="base" hangingPunct="0">
        <a:spcBef>
          <a:spcPct val="20000"/>
        </a:spcBef>
        <a:spcAft>
          <a:spcPct val="0"/>
        </a:spcAft>
        <a:buFont typeface="Arial" pitchFamily="34" charset="0"/>
        <a:buChar char="»"/>
        <a:defRPr kumimoji="1" sz="1998" kern="1200">
          <a:solidFill>
            <a:schemeClr val="tx1"/>
          </a:solidFill>
          <a:latin typeface="+mn-lt"/>
          <a:ea typeface="+mn-ea"/>
          <a:cs typeface="+mn-cs"/>
        </a:defRPr>
      </a:lvl5pPr>
      <a:lvl6pPr marL="2446304" indent="-222390" algn="l" defTabSz="889567" rtl="0" eaLnBrk="1" latinLnBrk="0" hangingPunct="1">
        <a:spcBef>
          <a:spcPct val="20000"/>
        </a:spcBef>
        <a:buFont typeface="Arial" pitchFamily="34" charset="0"/>
        <a:buChar char="•"/>
        <a:defRPr kumimoji="1" sz="1998" kern="1200">
          <a:solidFill>
            <a:schemeClr val="tx1"/>
          </a:solidFill>
          <a:latin typeface="+mn-lt"/>
          <a:ea typeface="+mn-ea"/>
          <a:cs typeface="+mn-cs"/>
        </a:defRPr>
      </a:lvl6pPr>
      <a:lvl7pPr marL="2891085" indent="-222390" algn="l" defTabSz="889567" rtl="0" eaLnBrk="1" latinLnBrk="0" hangingPunct="1">
        <a:spcBef>
          <a:spcPct val="20000"/>
        </a:spcBef>
        <a:buFont typeface="Arial" pitchFamily="34" charset="0"/>
        <a:buChar char="•"/>
        <a:defRPr kumimoji="1" sz="1998" kern="1200">
          <a:solidFill>
            <a:schemeClr val="tx1"/>
          </a:solidFill>
          <a:latin typeface="+mn-lt"/>
          <a:ea typeface="+mn-ea"/>
          <a:cs typeface="+mn-cs"/>
        </a:defRPr>
      </a:lvl7pPr>
      <a:lvl8pPr marL="3335871" indent="-222390" algn="l" defTabSz="889567" rtl="0" eaLnBrk="1" latinLnBrk="0" hangingPunct="1">
        <a:spcBef>
          <a:spcPct val="20000"/>
        </a:spcBef>
        <a:buFont typeface="Arial" pitchFamily="34" charset="0"/>
        <a:buChar char="•"/>
        <a:defRPr kumimoji="1" sz="1998" kern="1200">
          <a:solidFill>
            <a:schemeClr val="tx1"/>
          </a:solidFill>
          <a:latin typeface="+mn-lt"/>
          <a:ea typeface="+mn-ea"/>
          <a:cs typeface="+mn-cs"/>
        </a:defRPr>
      </a:lvl8pPr>
      <a:lvl9pPr marL="3780665" indent="-222390" algn="l" defTabSz="889567" rtl="0" eaLnBrk="1" latinLnBrk="0" hangingPunct="1">
        <a:spcBef>
          <a:spcPct val="20000"/>
        </a:spcBef>
        <a:buFont typeface="Arial" pitchFamily="34" charset="0"/>
        <a:buChar char="•"/>
        <a:defRPr kumimoji="1" sz="1998" kern="1200">
          <a:solidFill>
            <a:schemeClr val="tx1"/>
          </a:solidFill>
          <a:latin typeface="+mn-lt"/>
          <a:ea typeface="+mn-ea"/>
          <a:cs typeface="+mn-cs"/>
        </a:defRPr>
      </a:lvl9pPr>
    </p:bodyStyle>
    <p:otherStyle>
      <a:defPPr>
        <a:defRPr lang="ja-JP"/>
      </a:defPPr>
      <a:lvl1pPr marL="0" algn="l" defTabSz="889567" rtl="0" eaLnBrk="1" latinLnBrk="0" hangingPunct="1">
        <a:defRPr kumimoji="1" sz="1798" kern="1200">
          <a:solidFill>
            <a:schemeClr val="tx1"/>
          </a:solidFill>
          <a:latin typeface="+mn-lt"/>
          <a:ea typeface="+mn-ea"/>
          <a:cs typeface="+mn-cs"/>
        </a:defRPr>
      </a:lvl1pPr>
      <a:lvl2pPr marL="444787" algn="l" defTabSz="889567" rtl="0" eaLnBrk="1" latinLnBrk="0" hangingPunct="1">
        <a:defRPr kumimoji="1" sz="1798" kern="1200">
          <a:solidFill>
            <a:schemeClr val="tx1"/>
          </a:solidFill>
          <a:latin typeface="+mn-lt"/>
          <a:ea typeface="+mn-ea"/>
          <a:cs typeface="+mn-cs"/>
        </a:defRPr>
      </a:lvl2pPr>
      <a:lvl3pPr marL="889567" algn="l" defTabSz="889567" rtl="0" eaLnBrk="1" latinLnBrk="0" hangingPunct="1">
        <a:defRPr kumimoji="1" sz="1798" kern="1200">
          <a:solidFill>
            <a:schemeClr val="tx1"/>
          </a:solidFill>
          <a:latin typeface="+mn-lt"/>
          <a:ea typeface="+mn-ea"/>
          <a:cs typeface="+mn-cs"/>
        </a:defRPr>
      </a:lvl3pPr>
      <a:lvl4pPr marL="1334345" algn="l" defTabSz="889567" rtl="0" eaLnBrk="1" latinLnBrk="0" hangingPunct="1">
        <a:defRPr kumimoji="1" sz="1798" kern="1200">
          <a:solidFill>
            <a:schemeClr val="tx1"/>
          </a:solidFill>
          <a:latin typeface="+mn-lt"/>
          <a:ea typeface="+mn-ea"/>
          <a:cs typeface="+mn-cs"/>
        </a:defRPr>
      </a:lvl4pPr>
      <a:lvl5pPr marL="1779128" algn="l" defTabSz="889567" rtl="0" eaLnBrk="1" latinLnBrk="0" hangingPunct="1">
        <a:defRPr kumimoji="1" sz="1798" kern="1200">
          <a:solidFill>
            <a:schemeClr val="tx1"/>
          </a:solidFill>
          <a:latin typeface="+mn-lt"/>
          <a:ea typeface="+mn-ea"/>
          <a:cs typeface="+mn-cs"/>
        </a:defRPr>
      </a:lvl5pPr>
      <a:lvl6pPr marL="2223908" algn="l" defTabSz="889567" rtl="0" eaLnBrk="1" latinLnBrk="0" hangingPunct="1">
        <a:defRPr kumimoji="1" sz="1798" kern="1200">
          <a:solidFill>
            <a:schemeClr val="tx1"/>
          </a:solidFill>
          <a:latin typeface="+mn-lt"/>
          <a:ea typeface="+mn-ea"/>
          <a:cs typeface="+mn-cs"/>
        </a:defRPr>
      </a:lvl6pPr>
      <a:lvl7pPr marL="2668708" algn="l" defTabSz="889567" rtl="0" eaLnBrk="1" latinLnBrk="0" hangingPunct="1">
        <a:defRPr kumimoji="1" sz="1798" kern="1200">
          <a:solidFill>
            <a:schemeClr val="tx1"/>
          </a:solidFill>
          <a:latin typeface="+mn-lt"/>
          <a:ea typeface="+mn-ea"/>
          <a:cs typeface="+mn-cs"/>
        </a:defRPr>
      </a:lvl7pPr>
      <a:lvl8pPr marL="3113487" algn="l" defTabSz="889567" rtl="0" eaLnBrk="1" latinLnBrk="0" hangingPunct="1">
        <a:defRPr kumimoji="1" sz="1798" kern="1200">
          <a:solidFill>
            <a:schemeClr val="tx1"/>
          </a:solidFill>
          <a:latin typeface="+mn-lt"/>
          <a:ea typeface="+mn-ea"/>
          <a:cs typeface="+mn-cs"/>
        </a:defRPr>
      </a:lvl8pPr>
      <a:lvl9pPr marL="3558267" algn="l" defTabSz="889567" rtl="0" eaLnBrk="1" latinLnBrk="0" hangingPunct="1">
        <a:defRPr kumimoji="1" sz="179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88"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88" y="160031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65" y="6366633"/>
            <a:ext cx="2311400" cy="365125"/>
          </a:xfrm>
          <a:prstGeom prst="rect">
            <a:avLst/>
          </a:prstGeom>
        </p:spPr>
        <p:txBody>
          <a:bodyPr vert="horz" lIns="85337" tIns="42665" rIns="85337" bIns="42665" rtlCol="0" anchor="ctr"/>
          <a:lstStyle>
            <a:lvl1pPr algn="l">
              <a:defRPr sz="1200">
                <a:solidFill>
                  <a:schemeClr val="tx1">
                    <a:tint val="75000"/>
                  </a:schemeClr>
                </a:solidFill>
                <a:latin typeface="Arial" charset="0"/>
                <a:ea typeface="ＭＳ Ｐゴシック" charset="-128"/>
              </a:defRPr>
            </a:lvl1pPr>
          </a:lstStyle>
          <a:p>
            <a:pPr>
              <a:defRPr/>
            </a:pPr>
            <a:fld id="{763DF560-EF23-4F98-BAF3-EDF8EF656789}" type="datetime1">
              <a:rPr lang="ja-JP" altLang="en-US" smtClean="0"/>
              <a:t>2025/5/14</a:t>
            </a:fld>
            <a:endParaRPr lang="ja-JP" altLang="en-US"/>
          </a:p>
        </p:txBody>
      </p:sp>
      <p:sp>
        <p:nvSpPr>
          <p:cNvPr id="5" name="フッター プレースホルダ 4"/>
          <p:cNvSpPr>
            <a:spLocks noGrp="1"/>
          </p:cNvSpPr>
          <p:nvPr>
            <p:ph type="ftr" sz="quarter" idx="3"/>
          </p:nvPr>
        </p:nvSpPr>
        <p:spPr>
          <a:xfrm>
            <a:off x="3384564" y="6366633"/>
            <a:ext cx="3136900" cy="365125"/>
          </a:xfrm>
          <a:prstGeom prst="rect">
            <a:avLst/>
          </a:prstGeom>
        </p:spPr>
        <p:txBody>
          <a:bodyPr vert="horz" lIns="85337" tIns="42665" rIns="85337" bIns="42665" rtlCol="0" anchor="ctr"/>
          <a:lstStyle>
            <a:lvl1pPr algn="ctr">
              <a:defRPr sz="1200">
                <a:solidFill>
                  <a:schemeClr val="tx1">
                    <a:tint val="75000"/>
                  </a:schemeClr>
                </a:solidFill>
                <a:latin typeface="Arial" charset="0"/>
                <a:ea typeface="ＭＳ Ｐゴシック" charset="-128"/>
              </a:defRPr>
            </a:lvl1pPr>
          </a:lstStyle>
          <a:p>
            <a:pPr>
              <a:defRPr/>
            </a:pPr>
            <a:endParaRPr lang="ja-JP" altLang="en-US"/>
          </a:p>
        </p:txBody>
      </p:sp>
      <p:sp>
        <p:nvSpPr>
          <p:cNvPr id="6" name="スライド番号プレースホルダ 5"/>
          <p:cNvSpPr>
            <a:spLocks noGrp="1"/>
          </p:cNvSpPr>
          <p:nvPr>
            <p:ph type="sldNum" sz="quarter" idx="4"/>
          </p:nvPr>
        </p:nvSpPr>
        <p:spPr>
          <a:xfrm>
            <a:off x="7590142" y="6492875"/>
            <a:ext cx="2311400" cy="365125"/>
          </a:xfrm>
          <a:prstGeom prst="rect">
            <a:avLst/>
          </a:prstGeom>
        </p:spPr>
        <p:txBody>
          <a:bodyPr vert="horz" lIns="85337" tIns="42665" rIns="85337" bIns="42665" rtlCol="0" anchor="ctr"/>
          <a:lstStyle>
            <a:lvl1pPr algn="r">
              <a:defRPr sz="1400" baseline="0">
                <a:solidFill>
                  <a:schemeClr val="tx1"/>
                </a:solidFill>
                <a:latin typeface="Arial" charset="0"/>
                <a:ea typeface="ＭＳ Ｐゴシック" charset="-128"/>
              </a:defRPr>
            </a:lvl1pPr>
          </a:lstStyle>
          <a:p>
            <a:pPr>
              <a:defRPr/>
            </a:pPr>
            <a:fld id="{726FFF05-E842-4FD6-80EE-417F7F140555}" type="slidenum">
              <a:rPr lang="ja-JP" altLang="en-US" smtClean="0"/>
              <a:pPr>
                <a:defRPr/>
              </a:pPr>
              <a:t>‹#›</a:t>
            </a:fld>
            <a:endParaRPr lang="ja-JP" altLang="en-US" dirty="0"/>
          </a:p>
        </p:txBody>
      </p:sp>
    </p:spTree>
    <p:extLst>
      <p:ext uri="{BB962C8B-B14F-4D97-AF65-F5344CB8AC3E}">
        <p14:creationId xmlns:p14="http://schemas.microsoft.com/office/powerpoint/2010/main" val="2247879472"/>
      </p:ext>
    </p:extLst>
  </p:cSld>
  <p:clrMap bg1="lt1" tx1="dk1" bg2="lt2" tx2="dk2" accent1="accent1" accent2="accent2" accent3="accent3" accent4="accent4" accent5="accent5" accent6="accent6" hlink="hlink" folHlink="folHlink"/>
  <p:sldLayoutIdLst>
    <p:sldLayoutId id="2147490717" r:id="rId1"/>
    <p:sldLayoutId id="2147490718" r:id="rId2"/>
    <p:sldLayoutId id="2147490719" r:id="rId3"/>
    <p:sldLayoutId id="2147490720" r:id="rId4"/>
    <p:sldLayoutId id="2147490721" r:id="rId5"/>
    <p:sldLayoutId id="2147490722" r:id="rId6"/>
    <p:sldLayoutId id="2147490723" r:id="rId7"/>
    <p:sldLayoutId id="2147490724" r:id="rId8"/>
    <p:sldLayoutId id="2147490725" r:id="rId9"/>
    <p:sldLayoutId id="2147490726" r:id="rId10"/>
    <p:sldLayoutId id="2147490727" r:id="rId11"/>
    <p:sldLayoutId id="2147490728"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45233" algn="ctr" rtl="0" fontAlgn="base">
        <a:spcBef>
          <a:spcPct val="0"/>
        </a:spcBef>
        <a:spcAft>
          <a:spcPct val="0"/>
        </a:spcAft>
        <a:defRPr kumimoji="1" sz="4400">
          <a:solidFill>
            <a:schemeClr val="tx1"/>
          </a:solidFill>
          <a:latin typeface="Calibri" pitchFamily="34" charset="0"/>
          <a:ea typeface="ＭＳ Ｐゴシック" charset="-128"/>
        </a:defRPr>
      </a:lvl6pPr>
      <a:lvl7pPr marL="890457" algn="ctr" rtl="0" fontAlgn="base">
        <a:spcBef>
          <a:spcPct val="0"/>
        </a:spcBef>
        <a:spcAft>
          <a:spcPct val="0"/>
        </a:spcAft>
        <a:defRPr kumimoji="1" sz="4400">
          <a:solidFill>
            <a:schemeClr val="tx1"/>
          </a:solidFill>
          <a:latin typeface="Calibri" pitchFamily="34" charset="0"/>
          <a:ea typeface="ＭＳ Ｐゴシック" charset="-128"/>
        </a:defRPr>
      </a:lvl7pPr>
      <a:lvl8pPr marL="1335681" algn="ctr" rtl="0" fontAlgn="base">
        <a:spcBef>
          <a:spcPct val="0"/>
        </a:spcBef>
        <a:spcAft>
          <a:spcPct val="0"/>
        </a:spcAft>
        <a:defRPr kumimoji="1" sz="4400">
          <a:solidFill>
            <a:schemeClr val="tx1"/>
          </a:solidFill>
          <a:latin typeface="Calibri" pitchFamily="34" charset="0"/>
          <a:ea typeface="ＭＳ Ｐゴシック" charset="-128"/>
        </a:defRPr>
      </a:lvl8pPr>
      <a:lvl9pPr marL="1780908"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32388" indent="-332388"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21932" indent="-27674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11668" indent="-221088"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56939"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02220"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448752"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89397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339210"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78444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890457" rtl="0" eaLnBrk="1" latinLnBrk="0" hangingPunct="1">
        <a:defRPr kumimoji="1" sz="1800" kern="1200">
          <a:solidFill>
            <a:schemeClr val="tx1"/>
          </a:solidFill>
          <a:latin typeface="+mn-lt"/>
          <a:ea typeface="+mn-ea"/>
          <a:cs typeface="+mn-cs"/>
        </a:defRPr>
      </a:lvl1pPr>
      <a:lvl2pPr marL="445233" algn="l" defTabSz="890457" rtl="0" eaLnBrk="1" latinLnBrk="0" hangingPunct="1">
        <a:defRPr kumimoji="1" sz="1800" kern="1200">
          <a:solidFill>
            <a:schemeClr val="tx1"/>
          </a:solidFill>
          <a:latin typeface="+mn-lt"/>
          <a:ea typeface="+mn-ea"/>
          <a:cs typeface="+mn-cs"/>
        </a:defRPr>
      </a:lvl2pPr>
      <a:lvl3pPr marL="890457" algn="l" defTabSz="890457" rtl="0" eaLnBrk="1" latinLnBrk="0" hangingPunct="1">
        <a:defRPr kumimoji="1" sz="1800" kern="1200">
          <a:solidFill>
            <a:schemeClr val="tx1"/>
          </a:solidFill>
          <a:latin typeface="+mn-lt"/>
          <a:ea typeface="+mn-ea"/>
          <a:cs typeface="+mn-cs"/>
        </a:defRPr>
      </a:lvl3pPr>
      <a:lvl4pPr marL="1335681" algn="l" defTabSz="890457" rtl="0" eaLnBrk="1" latinLnBrk="0" hangingPunct="1">
        <a:defRPr kumimoji="1" sz="1800" kern="1200">
          <a:solidFill>
            <a:schemeClr val="tx1"/>
          </a:solidFill>
          <a:latin typeface="+mn-lt"/>
          <a:ea typeface="+mn-ea"/>
          <a:cs typeface="+mn-cs"/>
        </a:defRPr>
      </a:lvl4pPr>
      <a:lvl5pPr marL="1780908" algn="l" defTabSz="890457" rtl="0" eaLnBrk="1" latinLnBrk="0" hangingPunct="1">
        <a:defRPr kumimoji="1" sz="1800" kern="1200">
          <a:solidFill>
            <a:schemeClr val="tx1"/>
          </a:solidFill>
          <a:latin typeface="+mn-lt"/>
          <a:ea typeface="+mn-ea"/>
          <a:cs typeface="+mn-cs"/>
        </a:defRPr>
      </a:lvl5pPr>
      <a:lvl6pPr marL="2226134" algn="l" defTabSz="890457" rtl="0" eaLnBrk="1" latinLnBrk="0" hangingPunct="1">
        <a:defRPr kumimoji="1" sz="1800" kern="1200">
          <a:solidFill>
            <a:schemeClr val="tx1"/>
          </a:solidFill>
          <a:latin typeface="+mn-lt"/>
          <a:ea typeface="+mn-ea"/>
          <a:cs typeface="+mn-cs"/>
        </a:defRPr>
      </a:lvl6pPr>
      <a:lvl7pPr marL="2671379" algn="l" defTabSz="890457" rtl="0" eaLnBrk="1" latinLnBrk="0" hangingPunct="1">
        <a:defRPr kumimoji="1" sz="1800" kern="1200">
          <a:solidFill>
            <a:schemeClr val="tx1"/>
          </a:solidFill>
          <a:latin typeface="+mn-lt"/>
          <a:ea typeface="+mn-ea"/>
          <a:cs typeface="+mn-cs"/>
        </a:defRPr>
      </a:lvl7pPr>
      <a:lvl8pPr marL="3116603" algn="l" defTabSz="890457" rtl="0" eaLnBrk="1" latinLnBrk="0" hangingPunct="1">
        <a:defRPr kumimoji="1" sz="1800" kern="1200">
          <a:solidFill>
            <a:schemeClr val="tx1"/>
          </a:solidFill>
          <a:latin typeface="+mn-lt"/>
          <a:ea typeface="+mn-ea"/>
          <a:cs typeface="+mn-cs"/>
        </a:defRPr>
      </a:lvl8pPr>
      <a:lvl9pPr marL="3561828" algn="l" defTabSz="890457"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88"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88" y="160031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65" y="6366633"/>
            <a:ext cx="2311400" cy="365125"/>
          </a:xfrm>
          <a:prstGeom prst="rect">
            <a:avLst/>
          </a:prstGeom>
        </p:spPr>
        <p:txBody>
          <a:bodyPr vert="horz" lIns="85337" tIns="42665" rIns="85337" bIns="42665" rtlCol="0" anchor="ctr"/>
          <a:lstStyle>
            <a:lvl1pPr algn="l">
              <a:defRPr sz="1200">
                <a:solidFill>
                  <a:schemeClr val="tx1">
                    <a:tint val="75000"/>
                  </a:schemeClr>
                </a:solidFill>
                <a:latin typeface="Arial" charset="0"/>
                <a:ea typeface="ＭＳ Ｐゴシック" charset="-128"/>
              </a:defRPr>
            </a:lvl1pPr>
          </a:lstStyle>
          <a:p>
            <a:pPr>
              <a:defRPr/>
            </a:pPr>
            <a:fld id="{763DECC3-4ABE-4BB7-9017-F670303103FD}" type="datetime1">
              <a:rPr lang="ja-JP" altLang="en-US" smtClean="0"/>
              <a:t>2025/5/14</a:t>
            </a:fld>
            <a:endParaRPr lang="ja-JP" altLang="en-US"/>
          </a:p>
        </p:txBody>
      </p:sp>
      <p:sp>
        <p:nvSpPr>
          <p:cNvPr id="5" name="フッター プレースホルダ 4"/>
          <p:cNvSpPr>
            <a:spLocks noGrp="1"/>
          </p:cNvSpPr>
          <p:nvPr>
            <p:ph type="ftr" sz="quarter" idx="3"/>
          </p:nvPr>
        </p:nvSpPr>
        <p:spPr>
          <a:xfrm>
            <a:off x="3384564" y="6366633"/>
            <a:ext cx="3136900" cy="365125"/>
          </a:xfrm>
          <a:prstGeom prst="rect">
            <a:avLst/>
          </a:prstGeom>
        </p:spPr>
        <p:txBody>
          <a:bodyPr vert="horz" lIns="85337" tIns="42665" rIns="85337" bIns="42665" rtlCol="0" anchor="ctr"/>
          <a:lstStyle>
            <a:lvl1pPr algn="ctr">
              <a:defRPr sz="1200">
                <a:solidFill>
                  <a:schemeClr val="tx1">
                    <a:tint val="75000"/>
                  </a:schemeClr>
                </a:solidFill>
                <a:latin typeface="Arial" charset="0"/>
                <a:ea typeface="ＭＳ Ｐゴシック" charset="-128"/>
              </a:defRPr>
            </a:lvl1pPr>
          </a:lstStyle>
          <a:p>
            <a:pPr>
              <a:defRPr/>
            </a:pPr>
            <a:endParaRPr lang="ja-JP" altLang="en-US"/>
          </a:p>
        </p:txBody>
      </p:sp>
      <p:sp>
        <p:nvSpPr>
          <p:cNvPr id="6" name="スライド番号プレースホルダ 5"/>
          <p:cNvSpPr>
            <a:spLocks noGrp="1"/>
          </p:cNvSpPr>
          <p:nvPr>
            <p:ph type="sldNum" sz="quarter" idx="4"/>
          </p:nvPr>
        </p:nvSpPr>
        <p:spPr>
          <a:xfrm>
            <a:off x="7590142" y="6492875"/>
            <a:ext cx="2311400" cy="365125"/>
          </a:xfrm>
          <a:prstGeom prst="rect">
            <a:avLst/>
          </a:prstGeom>
        </p:spPr>
        <p:txBody>
          <a:bodyPr vert="horz" lIns="85337" tIns="42665" rIns="85337" bIns="42665" rtlCol="0" anchor="ctr"/>
          <a:lstStyle>
            <a:lvl1pPr algn="r">
              <a:defRPr sz="1400" baseline="0">
                <a:solidFill>
                  <a:schemeClr val="tx1"/>
                </a:solidFill>
                <a:latin typeface="Arial" charset="0"/>
                <a:ea typeface="ＭＳ Ｐゴシック" charset="-128"/>
              </a:defRPr>
            </a:lvl1pPr>
          </a:lstStyle>
          <a:p>
            <a:pPr>
              <a:defRPr/>
            </a:pPr>
            <a:fld id="{726FFF05-E842-4FD6-80EE-417F7F140555}" type="slidenum">
              <a:rPr lang="ja-JP" altLang="en-US" smtClean="0"/>
              <a:pPr>
                <a:defRPr/>
              </a:pPr>
              <a:t>‹#›</a:t>
            </a:fld>
            <a:endParaRPr lang="ja-JP" altLang="en-US"/>
          </a:p>
        </p:txBody>
      </p:sp>
    </p:spTree>
    <p:extLst>
      <p:ext uri="{BB962C8B-B14F-4D97-AF65-F5344CB8AC3E}">
        <p14:creationId xmlns:p14="http://schemas.microsoft.com/office/powerpoint/2010/main" val="4213441923"/>
      </p:ext>
    </p:extLst>
  </p:cSld>
  <p:clrMap bg1="lt1" tx1="dk1" bg2="lt2" tx2="dk2" accent1="accent1" accent2="accent2" accent3="accent3" accent4="accent4" accent5="accent5" accent6="accent6" hlink="hlink" folHlink="folHlink"/>
  <p:sldLayoutIdLst>
    <p:sldLayoutId id="2147490819" r:id="rId1"/>
    <p:sldLayoutId id="2147490820" r:id="rId2"/>
    <p:sldLayoutId id="2147490821" r:id="rId3"/>
    <p:sldLayoutId id="2147490822" r:id="rId4"/>
    <p:sldLayoutId id="2147490823" r:id="rId5"/>
    <p:sldLayoutId id="2147490824" r:id="rId6"/>
    <p:sldLayoutId id="2147490825" r:id="rId7"/>
    <p:sldLayoutId id="2147490826" r:id="rId8"/>
    <p:sldLayoutId id="2147490827" r:id="rId9"/>
    <p:sldLayoutId id="2147490828" r:id="rId10"/>
    <p:sldLayoutId id="2147490829" r:id="rId11"/>
    <p:sldLayoutId id="2147490830" r:id="rId12"/>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45233" algn="ctr" rtl="0" fontAlgn="base">
        <a:spcBef>
          <a:spcPct val="0"/>
        </a:spcBef>
        <a:spcAft>
          <a:spcPct val="0"/>
        </a:spcAft>
        <a:defRPr kumimoji="1" sz="4400">
          <a:solidFill>
            <a:schemeClr val="tx1"/>
          </a:solidFill>
          <a:latin typeface="Calibri" pitchFamily="34" charset="0"/>
          <a:ea typeface="ＭＳ Ｐゴシック" charset="-128"/>
        </a:defRPr>
      </a:lvl6pPr>
      <a:lvl7pPr marL="890457" algn="ctr" rtl="0" fontAlgn="base">
        <a:spcBef>
          <a:spcPct val="0"/>
        </a:spcBef>
        <a:spcAft>
          <a:spcPct val="0"/>
        </a:spcAft>
        <a:defRPr kumimoji="1" sz="4400">
          <a:solidFill>
            <a:schemeClr val="tx1"/>
          </a:solidFill>
          <a:latin typeface="Calibri" pitchFamily="34" charset="0"/>
          <a:ea typeface="ＭＳ Ｐゴシック" charset="-128"/>
        </a:defRPr>
      </a:lvl7pPr>
      <a:lvl8pPr marL="1335681" algn="ctr" rtl="0" fontAlgn="base">
        <a:spcBef>
          <a:spcPct val="0"/>
        </a:spcBef>
        <a:spcAft>
          <a:spcPct val="0"/>
        </a:spcAft>
        <a:defRPr kumimoji="1" sz="4400">
          <a:solidFill>
            <a:schemeClr val="tx1"/>
          </a:solidFill>
          <a:latin typeface="Calibri" pitchFamily="34" charset="0"/>
          <a:ea typeface="ＭＳ Ｐゴシック" charset="-128"/>
        </a:defRPr>
      </a:lvl8pPr>
      <a:lvl9pPr marL="1780908"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32388" indent="-332388"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21932" indent="-27674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11668" indent="-221088"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56939"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02220"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448752"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89397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339210"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78444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890457" rtl="0" eaLnBrk="1" latinLnBrk="0" hangingPunct="1">
        <a:defRPr kumimoji="1" sz="1800" kern="1200">
          <a:solidFill>
            <a:schemeClr val="tx1"/>
          </a:solidFill>
          <a:latin typeface="+mn-lt"/>
          <a:ea typeface="+mn-ea"/>
          <a:cs typeface="+mn-cs"/>
        </a:defRPr>
      </a:lvl1pPr>
      <a:lvl2pPr marL="445233" algn="l" defTabSz="890457" rtl="0" eaLnBrk="1" latinLnBrk="0" hangingPunct="1">
        <a:defRPr kumimoji="1" sz="1800" kern="1200">
          <a:solidFill>
            <a:schemeClr val="tx1"/>
          </a:solidFill>
          <a:latin typeface="+mn-lt"/>
          <a:ea typeface="+mn-ea"/>
          <a:cs typeface="+mn-cs"/>
        </a:defRPr>
      </a:lvl2pPr>
      <a:lvl3pPr marL="890457" algn="l" defTabSz="890457" rtl="0" eaLnBrk="1" latinLnBrk="0" hangingPunct="1">
        <a:defRPr kumimoji="1" sz="1800" kern="1200">
          <a:solidFill>
            <a:schemeClr val="tx1"/>
          </a:solidFill>
          <a:latin typeface="+mn-lt"/>
          <a:ea typeface="+mn-ea"/>
          <a:cs typeface="+mn-cs"/>
        </a:defRPr>
      </a:lvl3pPr>
      <a:lvl4pPr marL="1335681" algn="l" defTabSz="890457" rtl="0" eaLnBrk="1" latinLnBrk="0" hangingPunct="1">
        <a:defRPr kumimoji="1" sz="1800" kern="1200">
          <a:solidFill>
            <a:schemeClr val="tx1"/>
          </a:solidFill>
          <a:latin typeface="+mn-lt"/>
          <a:ea typeface="+mn-ea"/>
          <a:cs typeface="+mn-cs"/>
        </a:defRPr>
      </a:lvl4pPr>
      <a:lvl5pPr marL="1780908" algn="l" defTabSz="890457" rtl="0" eaLnBrk="1" latinLnBrk="0" hangingPunct="1">
        <a:defRPr kumimoji="1" sz="1800" kern="1200">
          <a:solidFill>
            <a:schemeClr val="tx1"/>
          </a:solidFill>
          <a:latin typeface="+mn-lt"/>
          <a:ea typeface="+mn-ea"/>
          <a:cs typeface="+mn-cs"/>
        </a:defRPr>
      </a:lvl5pPr>
      <a:lvl6pPr marL="2226134" algn="l" defTabSz="890457" rtl="0" eaLnBrk="1" latinLnBrk="0" hangingPunct="1">
        <a:defRPr kumimoji="1" sz="1800" kern="1200">
          <a:solidFill>
            <a:schemeClr val="tx1"/>
          </a:solidFill>
          <a:latin typeface="+mn-lt"/>
          <a:ea typeface="+mn-ea"/>
          <a:cs typeface="+mn-cs"/>
        </a:defRPr>
      </a:lvl6pPr>
      <a:lvl7pPr marL="2671379" algn="l" defTabSz="890457" rtl="0" eaLnBrk="1" latinLnBrk="0" hangingPunct="1">
        <a:defRPr kumimoji="1" sz="1800" kern="1200">
          <a:solidFill>
            <a:schemeClr val="tx1"/>
          </a:solidFill>
          <a:latin typeface="+mn-lt"/>
          <a:ea typeface="+mn-ea"/>
          <a:cs typeface="+mn-cs"/>
        </a:defRPr>
      </a:lvl7pPr>
      <a:lvl8pPr marL="3116603" algn="l" defTabSz="890457" rtl="0" eaLnBrk="1" latinLnBrk="0" hangingPunct="1">
        <a:defRPr kumimoji="1" sz="1800" kern="1200">
          <a:solidFill>
            <a:schemeClr val="tx1"/>
          </a:solidFill>
          <a:latin typeface="+mn-lt"/>
          <a:ea typeface="+mn-ea"/>
          <a:cs typeface="+mn-cs"/>
        </a:defRPr>
      </a:lvl8pPr>
      <a:lvl9pPr marL="3561828" algn="l" defTabSz="890457"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88"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95388" y="160031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337" tIns="42665" rIns="85337" bIns="4266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65" y="6366633"/>
            <a:ext cx="2311400" cy="365125"/>
          </a:xfrm>
          <a:prstGeom prst="rect">
            <a:avLst/>
          </a:prstGeom>
        </p:spPr>
        <p:txBody>
          <a:bodyPr vert="horz" lIns="85337" tIns="42665" rIns="85337" bIns="42665" rtlCol="0" anchor="ctr"/>
          <a:lstStyle>
            <a:lvl1pPr algn="l">
              <a:defRPr sz="1200">
                <a:solidFill>
                  <a:schemeClr val="tx1">
                    <a:tint val="75000"/>
                  </a:schemeClr>
                </a:solidFill>
                <a:latin typeface="Arial" charset="0"/>
                <a:ea typeface="ＭＳ Ｐゴシック" charset="-128"/>
              </a:defRPr>
            </a:lvl1pPr>
          </a:lstStyle>
          <a:p>
            <a:pPr>
              <a:defRPr/>
            </a:pPr>
            <a:fld id="{C856EB65-5D3B-4E52-AC5E-3F44242E2E4B}" type="datetime1">
              <a:rPr lang="ja-JP" altLang="en-US" smtClean="0"/>
              <a:t>2025/5/14</a:t>
            </a:fld>
            <a:endParaRPr lang="ja-JP" altLang="en-US"/>
          </a:p>
        </p:txBody>
      </p:sp>
      <p:sp>
        <p:nvSpPr>
          <p:cNvPr id="5" name="フッター プレースホルダ 4"/>
          <p:cNvSpPr>
            <a:spLocks noGrp="1"/>
          </p:cNvSpPr>
          <p:nvPr>
            <p:ph type="ftr" sz="quarter" idx="3"/>
          </p:nvPr>
        </p:nvSpPr>
        <p:spPr>
          <a:xfrm>
            <a:off x="3384564" y="6366633"/>
            <a:ext cx="3136900" cy="365125"/>
          </a:xfrm>
          <a:prstGeom prst="rect">
            <a:avLst/>
          </a:prstGeom>
        </p:spPr>
        <p:txBody>
          <a:bodyPr vert="horz" lIns="85337" tIns="42665" rIns="85337" bIns="42665" rtlCol="0" anchor="ctr"/>
          <a:lstStyle>
            <a:lvl1pPr algn="ctr">
              <a:defRPr sz="1200">
                <a:solidFill>
                  <a:schemeClr val="tx1">
                    <a:tint val="75000"/>
                  </a:schemeClr>
                </a:solidFill>
                <a:latin typeface="Arial" charset="0"/>
                <a:ea typeface="ＭＳ Ｐゴシック" charset="-128"/>
              </a:defRPr>
            </a:lvl1pPr>
          </a:lstStyle>
          <a:p>
            <a:pPr>
              <a:defRPr/>
            </a:pPr>
            <a:endParaRPr lang="ja-JP" altLang="en-US"/>
          </a:p>
        </p:txBody>
      </p:sp>
      <p:sp>
        <p:nvSpPr>
          <p:cNvPr id="6" name="スライド番号プレースホルダ 5"/>
          <p:cNvSpPr>
            <a:spLocks noGrp="1"/>
          </p:cNvSpPr>
          <p:nvPr>
            <p:ph type="sldNum" sz="quarter" idx="4"/>
          </p:nvPr>
        </p:nvSpPr>
        <p:spPr>
          <a:xfrm>
            <a:off x="7590142" y="6492875"/>
            <a:ext cx="2311400" cy="365125"/>
          </a:xfrm>
          <a:prstGeom prst="rect">
            <a:avLst/>
          </a:prstGeom>
        </p:spPr>
        <p:txBody>
          <a:bodyPr vert="horz" lIns="85337" tIns="42665" rIns="85337" bIns="42665" rtlCol="0" anchor="ctr"/>
          <a:lstStyle>
            <a:lvl1pPr algn="r">
              <a:defRPr sz="1400" baseline="0">
                <a:solidFill>
                  <a:schemeClr val="tx1"/>
                </a:solidFill>
                <a:latin typeface="Arial" charset="0"/>
                <a:ea typeface="ＭＳ Ｐゴシック" charset="-128"/>
              </a:defRPr>
            </a:lvl1pPr>
          </a:lstStyle>
          <a:p>
            <a:pPr>
              <a:defRPr/>
            </a:pPr>
            <a:fld id="{726FFF05-E842-4FD6-80EE-417F7F140555}" type="slidenum">
              <a:rPr lang="ja-JP" altLang="en-US" smtClean="0"/>
              <a:pPr>
                <a:defRPr/>
              </a:pPr>
              <a:t>‹#›</a:t>
            </a:fld>
            <a:endParaRPr lang="ja-JP" altLang="en-US"/>
          </a:p>
        </p:txBody>
      </p:sp>
    </p:spTree>
    <p:extLst>
      <p:ext uri="{BB962C8B-B14F-4D97-AF65-F5344CB8AC3E}">
        <p14:creationId xmlns:p14="http://schemas.microsoft.com/office/powerpoint/2010/main" val="4279982090"/>
      </p:ext>
    </p:extLst>
  </p:cSld>
  <p:clrMap bg1="lt1" tx1="dk1" bg2="lt2" tx2="dk2" accent1="accent1" accent2="accent2" accent3="accent3" accent4="accent4" accent5="accent5" accent6="accent6" hlink="hlink" folHlink="folHlink"/>
  <p:sldLayoutIdLst>
    <p:sldLayoutId id="2147490856" r:id="rId1"/>
    <p:sldLayoutId id="2147490857" r:id="rId2"/>
    <p:sldLayoutId id="2147490858" r:id="rId3"/>
    <p:sldLayoutId id="2147490859" r:id="rId4"/>
    <p:sldLayoutId id="2147490860" r:id="rId5"/>
    <p:sldLayoutId id="2147490861" r:id="rId6"/>
    <p:sldLayoutId id="2147490862" r:id="rId7"/>
    <p:sldLayoutId id="2147490863" r:id="rId8"/>
    <p:sldLayoutId id="2147490864" r:id="rId9"/>
    <p:sldLayoutId id="2147490865" r:id="rId10"/>
    <p:sldLayoutId id="2147490866" r:id="rId11"/>
    <p:sldLayoutId id="2147490867"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45233" algn="ctr" rtl="0" fontAlgn="base">
        <a:spcBef>
          <a:spcPct val="0"/>
        </a:spcBef>
        <a:spcAft>
          <a:spcPct val="0"/>
        </a:spcAft>
        <a:defRPr kumimoji="1" sz="4400">
          <a:solidFill>
            <a:schemeClr val="tx1"/>
          </a:solidFill>
          <a:latin typeface="Calibri" pitchFamily="34" charset="0"/>
          <a:ea typeface="ＭＳ Ｐゴシック" charset="-128"/>
        </a:defRPr>
      </a:lvl6pPr>
      <a:lvl7pPr marL="890457" algn="ctr" rtl="0" fontAlgn="base">
        <a:spcBef>
          <a:spcPct val="0"/>
        </a:spcBef>
        <a:spcAft>
          <a:spcPct val="0"/>
        </a:spcAft>
        <a:defRPr kumimoji="1" sz="4400">
          <a:solidFill>
            <a:schemeClr val="tx1"/>
          </a:solidFill>
          <a:latin typeface="Calibri" pitchFamily="34" charset="0"/>
          <a:ea typeface="ＭＳ Ｐゴシック" charset="-128"/>
        </a:defRPr>
      </a:lvl7pPr>
      <a:lvl8pPr marL="1335681" algn="ctr" rtl="0" fontAlgn="base">
        <a:spcBef>
          <a:spcPct val="0"/>
        </a:spcBef>
        <a:spcAft>
          <a:spcPct val="0"/>
        </a:spcAft>
        <a:defRPr kumimoji="1" sz="4400">
          <a:solidFill>
            <a:schemeClr val="tx1"/>
          </a:solidFill>
          <a:latin typeface="Calibri" pitchFamily="34" charset="0"/>
          <a:ea typeface="ＭＳ Ｐゴシック" charset="-128"/>
        </a:defRPr>
      </a:lvl8pPr>
      <a:lvl9pPr marL="1780908"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32388" indent="-332388"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21932" indent="-27674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11668" indent="-221088"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56939"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02220" indent="-221088"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448752"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89397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339210"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784448" indent="-222612" algn="l" defTabSz="890457"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890457" rtl="0" eaLnBrk="1" latinLnBrk="0" hangingPunct="1">
        <a:defRPr kumimoji="1" sz="1800" kern="1200">
          <a:solidFill>
            <a:schemeClr val="tx1"/>
          </a:solidFill>
          <a:latin typeface="+mn-lt"/>
          <a:ea typeface="+mn-ea"/>
          <a:cs typeface="+mn-cs"/>
        </a:defRPr>
      </a:lvl1pPr>
      <a:lvl2pPr marL="445233" algn="l" defTabSz="890457" rtl="0" eaLnBrk="1" latinLnBrk="0" hangingPunct="1">
        <a:defRPr kumimoji="1" sz="1800" kern="1200">
          <a:solidFill>
            <a:schemeClr val="tx1"/>
          </a:solidFill>
          <a:latin typeface="+mn-lt"/>
          <a:ea typeface="+mn-ea"/>
          <a:cs typeface="+mn-cs"/>
        </a:defRPr>
      </a:lvl2pPr>
      <a:lvl3pPr marL="890457" algn="l" defTabSz="890457" rtl="0" eaLnBrk="1" latinLnBrk="0" hangingPunct="1">
        <a:defRPr kumimoji="1" sz="1800" kern="1200">
          <a:solidFill>
            <a:schemeClr val="tx1"/>
          </a:solidFill>
          <a:latin typeface="+mn-lt"/>
          <a:ea typeface="+mn-ea"/>
          <a:cs typeface="+mn-cs"/>
        </a:defRPr>
      </a:lvl3pPr>
      <a:lvl4pPr marL="1335681" algn="l" defTabSz="890457" rtl="0" eaLnBrk="1" latinLnBrk="0" hangingPunct="1">
        <a:defRPr kumimoji="1" sz="1800" kern="1200">
          <a:solidFill>
            <a:schemeClr val="tx1"/>
          </a:solidFill>
          <a:latin typeface="+mn-lt"/>
          <a:ea typeface="+mn-ea"/>
          <a:cs typeface="+mn-cs"/>
        </a:defRPr>
      </a:lvl4pPr>
      <a:lvl5pPr marL="1780908" algn="l" defTabSz="890457" rtl="0" eaLnBrk="1" latinLnBrk="0" hangingPunct="1">
        <a:defRPr kumimoji="1" sz="1800" kern="1200">
          <a:solidFill>
            <a:schemeClr val="tx1"/>
          </a:solidFill>
          <a:latin typeface="+mn-lt"/>
          <a:ea typeface="+mn-ea"/>
          <a:cs typeface="+mn-cs"/>
        </a:defRPr>
      </a:lvl5pPr>
      <a:lvl6pPr marL="2226134" algn="l" defTabSz="890457" rtl="0" eaLnBrk="1" latinLnBrk="0" hangingPunct="1">
        <a:defRPr kumimoji="1" sz="1800" kern="1200">
          <a:solidFill>
            <a:schemeClr val="tx1"/>
          </a:solidFill>
          <a:latin typeface="+mn-lt"/>
          <a:ea typeface="+mn-ea"/>
          <a:cs typeface="+mn-cs"/>
        </a:defRPr>
      </a:lvl6pPr>
      <a:lvl7pPr marL="2671379" algn="l" defTabSz="890457" rtl="0" eaLnBrk="1" latinLnBrk="0" hangingPunct="1">
        <a:defRPr kumimoji="1" sz="1800" kern="1200">
          <a:solidFill>
            <a:schemeClr val="tx1"/>
          </a:solidFill>
          <a:latin typeface="+mn-lt"/>
          <a:ea typeface="+mn-ea"/>
          <a:cs typeface="+mn-cs"/>
        </a:defRPr>
      </a:lvl7pPr>
      <a:lvl8pPr marL="3116603" algn="l" defTabSz="890457" rtl="0" eaLnBrk="1" latinLnBrk="0" hangingPunct="1">
        <a:defRPr kumimoji="1" sz="1800" kern="1200">
          <a:solidFill>
            <a:schemeClr val="tx1"/>
          </a:solidFill>
          <a:latin typeface="+mn-lt"/>
          <a:ea typeface="+mn-ea"/>
          <a:cs typeface="+mn-cs"/>
        </a:defRPr>
      </a:lvl8pPr>
      <a:lvl9pPr marL="3561828" algn="l" defTabSz="890457"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1" name="Rectangle 3"/>
          <p:cNvSpPr>
            <a:spLocks noGrp="1" noChangeArrowheads="1"/>
          </p:cNvSpPr>
          <p:nvPr>
            <p:ph type="body" idx="1"/>
          </p:nvPr>
        </p:nvSpPr>
        <p:spPr>
          <a:xfrm>
            <a:off x="495309"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52" name="Rectangle 4"/>
          <p:cNvSpPr>
            <a:spLocks noGrp="1" noChangeArrowheads="1"/>
          </p:cNvSpPr>
          <p:nvPr>
            <p:ph type="dt" sz="half" idx="2"/>
          </p:nvPr>
        </p:nvSpPr>
        <p:spPr>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50" charset="-128"/>
              </a:defRPr>
            </a:lvl1pPr>
          </a:lstStyle>
          <a:p>
            <a:pPr>
              <a:defRPr/>
            </a:pPr>
            <a:endParaRPr lang="en-US" altLang="ja-JP" sz="1401">
              <a:solidFill>
                <a:srgbClr val="000000"/>
              </a:solidFill>
            </a:endParaRPr>
          </a:p>
        </p:txBody>
      </p:sp>
      <p:sp>
        <p:nvSpPr>
          <p:cNvPr id="1153" name="Rectangle 5"/>
          <p:cNvSpPr>
            <a:spLocks noGrp="1" noChangeArrowheads="1"/>
          </p:cNvSpPr>
          <p:nvPr>
            <p:ph type="ftr" sz="quarter" idx="3"/>
          </p:nvPr>
        </p:nvSpPr>
        <p:spPr>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atin typeface="Arial" charset="0"/>
                <a:ea typeface="ＭＳ Ｐゴシック" pitchFamily="50" charset="-128"/>
              </a:defRPr>
            </a:lvl1pPr>
          </a:lstStyle>
          <a:p>
            <a:pPr>
              <a:defRPr/>
            </a:pPr>
            <a:endParaRPr lang="en-US" altLang="ja-JP" sz="1401">
              <a:solidFill>
                <a:srgbClr val="000000"/>
              </a:solidFill>
            </a:endParaRPr>
          </a:p>
        </p:txBody>
      </p:sp>
      <p:sp>
        <p:nvSpPr>
          <p:cNvPr id="1154" name="Rectangle 6"/>
          <p:cNvSpPr>
            <a:spLocks noGrp="1" noChangeArrowheads="1"/>
          </p:cNvSpPr>
          <p:nvPr>
            <p:ph type="sldNum" sz="quarter" idx="4"/>
          </p:nvPr>
        </p:nvSpPr>
        <p:spPr>
          <a:xfrm>
            <a:off x="7594600" y="6237288"/>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Arial" charset="0"/>
                <a:ea typeface="ＭＳ Ｐゴシック" pitchFamily="50" charset="-128"/>
              </a:defRPr>
            </a:lvl1pPr>
          </a:lstStyle>
          <a:p>
            <a:pPr>
              <a:defRPr/>
            </a:pPr>
            <a:fld id="{EFB7DD06-EE9A-48B7-A7D9-19BF008D191D}" type="slidenum">
              <a:rPr lang="en-US" altLang="ja-JP" sz="1401">
                <a:solidFill>
                  <a:srgbClr val="000000"/>
                </a:solidFill>
              </a:rPr>
              <a:pPr>
                <a:defRPr/>
              </a:pPr>
              <a:t>‹#›</a:t>
            </a:fld>
            <a:endParaRPr lang="en-US" altLang="ja-JP" sz="1401">
              <a:solidFill>
                <a:srgbClr val="000000"/>
              </a:solidFill>
            </a:endParaRPr>
          </a:p>
        </p:txBody>
      </p:sp>
      <p:grpSp>
        <p:nvGrpSpPr>
          <p:cNvPr id="1155" name="Group 18"/>
          <p:cNvGrpSpPr/>
          <p:nvPr userDrawn="1"/>
        </p:nvGrpSpPr>
        <p:grpSpPr>
          <a:xfrm>
            <a:off x="0" y="0"/>
            <a:ext cx="9906000" cy="546100"/>
            <a:chOff x="0" y="0"/>
            <a:chExt cx="5760" cy="344"/>
          </a:xfrm>
        </p:grpSpPr>
        <p:pic>
          <p:nvPicPr>
            <p:cNvPr id="1156" name="Picture 9" descr="mlit_top"/>
            <p:cNvPicPr>
              <a:picLocks noChangeAspect="1" noChangeArrowheads="1"/>
            </p:cNvPicPr>
            <p:nvPr userDrawn="1"/>
          </p:nvPicPr>
          <p:blipFill>
            <a:blip r:embed="rId3"/>
            <a:srcRect t="26801" b="65286"/>
            <a:stretch>
              <a:fillRect/>
            </a:stretch>
          </p:blipFill>
          <p:spPr>
            <a:xfrm>
              <a:off x="0" y="300"/>
              <a:ext cx="5760" cy="44"/>
            </a:xfrm>
            <a:prstGeom prst="rect">
              <a:avLst/>
            </a:prstGeom>
            <a:noFill/>
            <a:ln w="9525">
              <a:noFill/>
              <a:miter lim="800000"/>
              <a:headEnd/>
              <a:tailEnd/>
            </a:ln>
          </p:spPr>
        </p:pic>
        <p:grpSp>
          <p:nvGrpSpPr>
            <p:cNvPr id="1157" name="Group 17"/>
            <p:cNvGrpSpPr/>
            <p:nvPr userDrawn="1"/>
          </p:nvGrpSpPr>
          <p:grpSpPr>
            <a:xfrm>
              <a:off x="0" y="0"/>
              <a:ext cx="5760" cy="318"/>
              <a:chOff x="0" y="0"/>
              <a:chExt cx="5760" cy="318"/>
            </a:xfrm>
          </p:grpSpPr>
          <p:pic>
            <p:nvPicPr>
              <p:cNvPr id="1158" name="Picture 11" descr="mlit_top"/>
              <p:cNvPicPr>
                <a:picLocks noChangeAspect="1" noChangeArrowheads="1"/>
              </p:cNvPicPr>
              <p:nvPr userDrawn="1"/>
            </p:nvPicPr>
            <p:blipFill>
              <a:blip r:embed="rId4"/>
              <a:srcRect r="66945" b="42805"/>
              <a:stretch>
                <a:fillRect/>
              </a:stretch>
            </p:blipFill>
            <p:spPr>
              <a:xfrm>
                <a:off x="3856" y="0"/>
                <a:ext cx="1904" cy="318"/>
              </a:xfrm>
              <a:prstGeom prst="rect">
                <a:avLst/>
              </a:prstGeom>
              <a:noFill/>
              <a:ln w="9525">
                <a:noFill/>
                <a:miter lim="800000"/>
                <a:headEnd/>
                <a:tailEnd/>
              </a:ln>
            </p:spPr>
          </p:pic>
          <p:pic>
            <p:nvPicPr>
              <p:cNvPr id="1159" name="Picture 16" descr="mlit_top"/>
              <p:cNvPicPr>
                <a:picLocks noChangeAspect="1" noChangeArrowheads="1"/>
              </p:cNvPicPr>
              <p:nvPr userDrawn="1"/>
            </p:nvPicPr>
            <p:blipFill>
              <a:blip r:embed="rId5"/>
              <a:srcRect l="50000" b="42805"/>
              <a:stretch>
                <a:fillRect/>
              </a:stretch>
            </p:blipFill>
            <p:spPr>
              <a:xfrm>
                <a:off x="1043" y="0"/>
                <a:ext cx="2880" cy="318"/>
              </a:xfrm>
              <a:prstGeom prst="rect">
                <a:avLst/>
              </a:prstGeom>
              <a:noFill/>
              <a:ln w="9525">
                <a:noFill/>
                <a:miter lim="800000"/>
                <a:headEnd/>
                <a:tailEnd/>
              </a:ln>
            </p:spPr>
          </p:pic>
          <p:pic>
            <p:nvPicPr>
              <p:cNvPr id="1160" name="Picture 10" descr="mlit_top"/>
              <p:cNvPicPr>
                <a:picLocks noChangeAspect="1" noChangeArrowheads="1"/>
              </p:cNvPicPr>
              <p:nvPr userDrawn="1"/>
            </p:nvPicPr>
            <p:blipFill>
              <a:blip r:embed="rId5"/>
              <a:srcRect l="68906" b="42805"/>
              <a:stretch>
                <a:fillRect/>
              </a:stretch>
            </p:blipFill>
            <p:spPr>
              <a:xfrm>
                <a:off x="0" y="0"/>
                <a:ext cx="1791" cy="318"/>
              </a:xfrm>
              <a:prstGeom prst="rect">
                <a:avLst/>
              </a:prstGeom>
              <a:noFill/>
              <a:ln w="9525">
                <a:noFill/>
                <a:miter lim="800000"/>
                <a:headEnd/>
                <a:tailEnd/>
              </a:ln>
            </p:spPr>
          </p:pic>
        </p:grpSp>
      </p:grpSp>
      <p:sp>
        <p:nvSpPr>
          <p:cNvPr id="1161" name="Rectangle 2"/>
          <p:cNvSpPr>
            <a:spLocks noGrp="1" noChangeArrowheads="1"/>
          </p:cNvSpPr>
          <p:nvPr>
            <p:ph type="title"/>
          </p:nvPr>
        </p:nvSpPr>
        <p:spPr>
          <a:xfrm>
            <a:off x="37" y="0"/>
            <a:ext cx="7604919" cy="476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extLst>
      <p:ext uri="{BB962C8B-B14F-4D97-AF65-F5344CB8AC3E}">
        <p14:creationId xmlns:p14="http://schemas.microsoft.com/office/powerpoint/2010/main" val="3477842811"/>
      </p:ext>
    </p:extLst>
  </p:cSld>
  <p:clrMap bg1="lt1" tx1="dk1" bg2="lt2" tx2="dk2" accent1="accent1" accent2="accent2" accent3="accent3" accent4="accent4" accent5="accent5" accent6="accent6" hlink="hlink" folHlink="folHlink"/>
  <p:sldLayoutIdLst>
    <p:sldLayoutId id="2147490869" r:id="rId1"/>
  </p:sldLayoutIdLst>
  <p:hf hdr="0" ftr="0" dt="0"/>
  <p:txStyles>
    <p:titleStyle>
      <a:lvl1pPr algn="l" rtl="0" eaLnBrk="0" fontAlgn="base" hangingPunct="0">
        <a:spcBef>
          <a:spcPct val="0"/>
        </a:spcBef>
        <a:spcAft>
          <a:spcPct val="0"/>
        </a:spcAft>
        <a:defRPr kumimoji="1" sz="2800">
          <a:solidFill>
            <a:srgbClr val="4087C8"/>
          </a:solidFill>
          <a:latin typeface="+mj-lt"/>
          <a:ea typeface="+mj-ea"/>
          <a:cs typeface="+mj-cs"/>
        </a:defRPr>
      </a:lvl1pPr>
      <a:lvl2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11"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23"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34"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46"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8" indent="-342908" algn="l" rtl="0" eaLnBrk="0" fontAlgn="base" hangingPunct="0">
        <a:spcBef>
          <a:spcPct val="20000"/>
        </a:spcBef>
        <a:spcAft>
          <a:spcPct val="0"/>
        </a:spcAft>
        <a:buChar char="•"/>
        <a:defRPr kumimoji="1" sz="3200">
          <a:solidFill>
            <a:schemeClr val="tx1"/>
          </a:solidFill>
          <a:latin typeface="+mn-lt"/>
          <a:ea typeface="+mn-ea"/>
          <a:cs typeface="+mn-cs"/>
        </a:defRPr>
      </a:lvl1pPr>
      <a:lvl2pPr marL="742969" indent="-285757" algn="l" rtl="0" eaLnBrk="0" fontAlgn="base" hangingPunct="0">
        <a:spcBef>
          <a:spcPct val="20000"/>
        </a:spcBef>
        <a:spcAft>
          <a:spcPct val="0"/>
        </a:spcAft>
        <a:buChar char="–"/>
        <a:defRPr kumimoji="1" sz="2800">
          <a:solidFill>
            <a:schemeClr val="tx1"/>
          </a:solidFill>
          <a:latin typeface="+mn-lt"/>
          <a:ea typeface="+mn-ea"/>
        </a:defRPr>
      </a:lvl2pPr>
      <a:lvl3pPr marL="1143029" indent="-228606" algn="l" rtl="0" eaLnBrk="0" fontAlgn="base" hangingPunct="0">
        <a:spcBef>
          <a:spcPct val="20000"/>
        </a:spcBef>
        <a:spcAft>
          <a:spcPct val="0"/>
        </a:spcAft>
        <a:buChar char="•"/>
        <a:defRPr kumimoji="1" sz="2400">
          <a:solidFill>
            <a:schemeClr val="tx1"/>
          </a:solidFill>
          <a:latin typeface="+mn-lt"/>
          <a:ea typeface="+mn-ea"/>
        </a:defRPr>
      </a:lvl3pPr>
      <a:lvl4pPr marL="1600241" indent="-228606" algn="l" rtl="0" eaLnBrk="0" fontAlgn="base" hangingPunct="0">
        <a:spcBef>
          <a:spcPct val="20000"/>
        </a:spcBef>
        <a:spcAft>
          <a:spcPct val="0"/>
        </a:spcAft>
        <a:buChar char="–"/>
        <a:defRPr kumimoji="1" sz="2000">
          <a:solidFill>
            <a:schemeClr val="tx1"/>
          </a:solidFill>
          <a:latin typeface="+mn-lt"/>
          <a:ea typeface="+mn-ea"/>
        </a:defRPr>
      </a:lvl4pPr>
      <a:lvl5pPr marL="2057452" indent="-228606" algn="l" rtl="0" eaLnBrk="0" fontAlgn="base" hangingPunct="0">
        <a:spcBef>
          <a:spcPct val="20000"/>
        </a:spcBef>
        <a:spcAft>
          <a:spcPct val="0"/>
        </a:spcAft>
        <a:buChar char="»"/>
        <a:defRPr kumimoji="1" sz="2000">
          <a:solidFill>
            <a:schemeClr val="tx1"/>
          </a:solidFill>
          <a:latin typeface="+mn-lt"/>
          <a:ea typeface="+mn-ea"/>
        </a:defRPr>
      </a:lvl5pPr>
      <a:lvl6pPr marL="2514663" indent="-228606" algn="l" rtl="0" fontAlgn="base">
        <a:spcBef>
          <a:spcPct val="20000"/>
        </a:spcBef>
        <a:spcAft>
          <a:spcPct val="0"/>
        </a:spcAft>
        <a:buChar char="»"/>
        <a:defRPr kumimoji="1" sz="2000">
          <a:solidFill>
            <a:schemeClr val="tx1"/>
          </a:solidFill>
          <a:latin typeface="+mn-lt"/>
          <a:ea typeface="+mn-ea"/>
        </a:defRPr>
      </a:lvl6pPr>
      <a:lvl7pPr marL="2971875" indent="-228606" algn="l" rtl="0" fontAlgn="base">
        <a:spcBef>
          <a:spcPct val="20000"/>
        </a:spcBef>
        <a:spcAft>
          <a:spcPct val="0"/>
        </a:spcAft>
        <a:buChar char="»"/>
        <a:defRPr kumimoji="1" sz="2000">
          <a:solidFill>
            <a:schemeClr val="tx1"/>
          </a:solidFill>
          <a:latin typeface="+mn-lt"/>
          <a:ea typeface="+mn-ea"/>
        </a:defRPr>
      </a:lvl7pPr>
      <a:lvl8pPr marL="3429086" indent="-228606" algn="l" rtl="0" fontAlgn="base">
        <a:spcBef>
          <a:spcPct val="20000"/>
        </a:spcBef>
        <a:spcAft>
          <a:spcPct val="0"/>
        </a:spcAft>
        <a:buChar char="»"/>
        <a:defRPr kumimoji="1" sz="2000">
          <a:solidFill>
            <a:schemeClr val="tx1"/>
          </a:solidFill>
          <a:latin typeface="+mn-lt"/>
          <a:ea typeface="+mn-ea"/>
        </a:defRPr>
      </a:lvl8pPr>
      <a:lvl9pPr marL="3886298" indent="-228606"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23" rtl="0" eaLnBrk="1" latinLnBrk="0" hangingPunct="1">
        <a:defRPr kumimoji="1" sz="1801" kern="1200">
          <a:solidFill>
            <a:schemeClr val="tx1"/>
          </a:solidFill>
          <a:latin typeface="+mn-lt"/>
          <a:ea typeface="+mn-ea"/>
          <a:cs typeface="+mn-cs"/>
        </a:defRPr>
      </a:lvl1pPr>
      <a:lvl2pPr marL="457211" algn="l" defTabSz="914423" rtl="0" eaLnBrk="1" latinLnBrk="0" hangingPunct="1">
        <a:defRPr kumimoji="1" sz="1801" kern="1200">
          <a:solidFill>
            <a:schemeClr val="tx1"/>
          </a:solidFill>
          <a:latin typeface="+mn-lt"/>
          <a:ea typeface="+mn-ea"/>
          <a:cs typeface="+mn-cs"/>
        </a:defRPr>
      </a:lvl2pPr>
      <a:lvl3pPr marL="914423" algn="l" defTabSz="914423" rtl="0" eaLnBrk="1" latinLnBrk="0" hangingPunct="1">
        <a:defRPr kumimoji="1" sz="1801" kern="1200">
          <a:solidFill>
            <a:schemeClr val="tx1"/>
          </a:solidFill>
          <a:latin typeface="+mn-lt"/>
          <a:ea typeface="+mn-ea"/>
          <a:cs typeface="+mn-cs"/>
        </a:defRPr>
      </a:lvl3pPr>
      <a:lvl4pPr marL="1371634" algn="l" defTabSz="914423" rtl="0" eaLnBrk="1" latinLnBrk="0" hangingPunct="1">
        <a:defRPr kumimoji="1" sz="1801" kern="1200">
          <a:solidFill>
            <a:schemeClr val="tx1"/>
          </a:solidFill>
          <a:latin typeface="+mn-lt"/>
          <a:ea typeface="+mn-ea"/>
          <a:cs typeface="+mn-cs"/>
        </a:defRPr>
      </a:lvl4pPr>
      <a:lvl5pPr marL="1828846" algn="l" defTabSz="914423" rtl="0" eaLnBrk="1" latinLnBrk="0" hangingPunct="1">
        <a:defRPr kumimoji="1" sz="1801" kern="1200">
          <a:solidFill>
            <a:schemeClr val="tx1"/>
          </a:solidFill>
          <a:latin typeface="+mn-lt"/>
          <a:ea typeface="+mn-ea"/>
          <a:cs typeface="+mn-cs"/>
        </a:defRPr>
      </a:lvl5pPr>
      <a:lvl6pPr marL="2286057" algn="l" defTabSz="914423" rtl="0" eaLnBrk="1" latinLnBrk="0" hangingPunct="1">
        <a:defRPr kumimoji="1" sz="1801" kern="1200">
          <a:solidFill>
            <a:schemeClr val="tx1"/>
          </a:solidFill>
          <a:latin typeface="+mn-lt"/>
          <a:ea typeface="+mn-ea"/>
          <a:cs typeface="+mn-cs"/>
        </a:defRPr>
      </a:lvl6pPr>
      <a:lvl7pPr marL="2743269" algn="l" defTabSz="914423" rtl="0" eaLnBrk="1" latinLnBrk="0" hangingPunct="1">
        <a:defRPr kumimoji="1" sz="1801" kern="1200">
          <a:solidFill>
            <a:schemeClr val="tx1"/>
          </a:solidFill>
          <a:latin typeface="+mn-lt"/>
          <a:ea typeface="+mn-ea"/>
          <a:cs typeface="+mn-cs"/>
        </a:defRPr>
      </a:lvl7pPr>
      <a:lvl8pPr marL="3200480" algn="l" defTabSz="914423" rtl="0" eaLnBrk="1" latinLnBrk="0" hangingPunct="1">
        <a:defRPr kumimoji="1" sz="1801" kern="1200">
          <a:solidFill>
            <a:schemeClr val="tx1"/>
          </a:solidFill>
          <a:latin typeface="+mn-lt"/>
          <a:ea typeface="+mn-ea"/>
          <a:cs typeface="+mn-cs"/>
        </a:defRPr>
      </a:lvl8pPr>
      <a:lvl9pPr marL="3657691" algn="l" defTabSz="914423" rtl="0" eaLnBrk="1" latinLnBrk="0" hangingPunct="1">
        <a:defRPr kumimoji="1" sz="180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699ED0-EA2D-4B6E-8C54-1BEE4F9BF420}" type="datetime1">
              <a:rPr kumimoji="1" lang="ja-JP" altLang="en-US" smtClean="0"/>
              <a:t>2025/5/14</a:t>
            </a:fld>
            <a:endParaRPr kumimoji="1" lang="ja-JP" altLang="en-US"/>
          </a:p>
        </p:txBody>
      </p:sp>
      <p:sp>
        <p:nvSpPr>
          <p:cNvPr id="5" name="フッター プレースホルダー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766E9-F776-4314-8408-0D6CEEC81E0F}" type="slidenum">
              <a:rPr kumimoji="1" lang="ja-JP" altLang="en-US" smtClean="0"/>
              <a:t>‹#›</a:t>
            </a:fld>
            <a:endParaRPr kumimoji="1" lang="ja-JP" altLang="en-US"/>
          </a:p>
        </p:txBody>
      </p:sp>
    </p:spTree>
    <p:extLst>
      <p:ext uri="{BB962C8B-B14F-4D97-AF65-F5344CB8AC3E}">
        <p14:creationId xmlns:p14="http://schemas.microsoft.com/office/powerpoint/2010/main" val="317724578"/>
      </p:ext>
    </p:extLst>
  </p:cSld>
  <p:clrMap bg1="lt1" tx1="dk1" bg2="lt2" tx2="dk2" accent1="accent1" accent2="accent2" accent3="accent3" accent4="accent4" accent5="accent5" accent6="accent6" hlink="hlink" folHlink="folHlink"/>
  <p:sldLayoutIdLst>
    <p:sldLayoutId id="2147490871" r:id="rId1"/>
    <p:sldLayoutId id="2147490872" r:id="rId2"/>
    <p:sldLayoutId id="2147490873" r:id="rId3"/>
    <p:sldLayoutId id="2147490874" r:id="rId4"/>
    <p:sldLayoutId id="2147490875" r:id="rId5"/>
    <p:sldLayoutId id="2147490876" r:id="rId6"/>
    <p:sldLayoutId id="2147490877" r:id="rId7"/>
    <p:sldLayoutId id="2147490878" r:id="rId8"/>
    <p:sldLayoutId id="2147490879" r:id="rId9"/>
    <p:sldLayoutId id="2147490880" r:id="rId10"/>
    <p:sldLayoutId id="2147490881" r:id="rId11"/>
    <p:sldLayoutId id="2147490882" r:id="rId12"/>
    <p:sldLayoutId id="2147490883" r:id="rId13"/>
    <p:sldLayoutId id="2147490884" r:id="rId14"/>
    <p:sldLayoutId id="2147490885" r:id="rId15"/>
    <p:sldLayoutId id="2147490886" r:id="rId16"/>
    <p:sldLayoutId id="2147490887" r:id="rId17"/>
    <p:sldLayoutId id="2147490888" r:id="rId18"/>
    <p:sldLayoutId id="2147490889" r:id="rId19"/>
    <p:sldLayoutId id="2147490890" r:id="rId20"/>
    <p:sldLayoutId id="2147490891" r:id="rId21"/>
    <p:sldLayoutId id="2147490892" r:id="rId22"/>
    <p:sldLayoutId id="2147490893" r:id="rId23"/>
    <p:sldLayoutId id="2147490894" r:id="rId24"/>
    <p:sldLayoutId id="2147490895" r:id="rId2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4.xml"/></Relationships>
</file>

<file path=ppt/slides/_rels/slide4.xml.rels>&#65279;<?xml version="1.0" encoding="utf-8" standalone="yes"?>
<Relationships xmlns="http://schemas.openxmlformats.org/package/2006/relationships"><Relationship Id="rId8" Type="http://schemas.openxmlformats.org/officeDocument/2006/relationships/image" Target="../media/image14.jpeg" /><Relationship Id="rId3" Type="http://schemas.openxmlformats.org/officeDocument/2006/relationships/image" Target="../media/image9.jpeg" /><Relationship Id="rId7" Type="http://schemas.openxmlformats.org/officeDocument/2006/relationships/image" Target="../media/image13.wmf" /><Relationship Id="rId12" Type="http://schemas.openxmlformats.org/officeDocument/2006/relationships/image" Target="../media/image17.jpeg" /><Relationship Id="rId2" Type="http://schemas.openxmlformats.org/officeDocument/2006/relationships/image" Target="../media/image8.wmf" /><Relationship Id="rId1" Type="http://schemas.openxmlformats.org/officeDocument/2006/relationships/slideLayout" Target="../slideLayouts/slideLayout63.xml" /><Relationship Id="rId6" Type="http://schemas.openxmlformats.org/officeDocument/2006/relationships/image" Target="../media/image12.wmf" /><Relationship Id="rId11" Type="http://schemas.openxmlformats.org/officeDocument/2006/relationships/image" Target="../media/image16.jpeg" /><Relationship Id="rId5" Type="http://schemas.openxmlformats.org/officeDocument/2006/relationships/image" Target="../media/image11.wmf" /><Relationship Id="rId10" Type="http://schemas.openxmlformats.org/officeDocument/2006/relationships/image" Target="../media/image15.png" /><Relationship Id="rId4" Type="http://schemas.openxmlformats.org/officeDocument/2006/relationships/image" Target="../media/image10.emf" /><Relationship Id="rId9" Type="http://schemas.openxmlformats.org/officeDocument/2006/relationships/hyperlink" Target="#"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A1D710BB-37AE-1F0C-8E3B-E18F0FF3D3BB}"/>
              </a:ext>
            </a:extLst>
          </p:cNvPr>
          <p:cNvSpPr txBox="1"/>
          <p:nvPr/>
        </p:nvSpPr>
        <p:spPr>
          <a:xfrm>
            <a:off x="6089258" y="6586460"/>
            <a:ext cx="3272631"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＜事業実績＞　令和５年度実施団体数：７</a:t>
            </a:r>
          </a:p>
        </p:txBody>
      </p:sp>
      <p:sp>
        <p:nvSpPr>
          <p:cNvPr id="2" name="テキスト ボックス 1"/>
          <p:cNvSpPr txBox="1"/>
          <p:nvPr/>
        </p:nvSpPr>
        <p:spPr>
          <a:xfrm>
            <a:off x="2043168" y="6593812"/>
            <a:ext cx="322639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＜実施主体＞　国（民間事業者に委託）</a:t>
            </a:r>
          </a:p>
        </p:txBody>
      </p:sp>
      <p:sp>
        <p:nvSpPr>
          <p:cNvPr id="3" name="角丸四角形 2"/>
          <p:cNvSpPr/>
          <p:nvPr/>
        </p:nvSpPr>
        <p:spPr>
          <a:xfrm>
            <a:off x="3367120" y="2889621"/>
            <a:ext cx="3850471" cy="1723527"/>
          </a:xfrm>
          <a:prstGeom prst="roundRect">
            <a:avLst>
              <a:gd name="adj" fmla="val 5342"/>
            </a:avLst>
          </a:prstGeom>
          <a:solidFill>
            <a:srgbClr val="FFEFEF"/>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有識者や厚労省職員等を派遣し、事業実施に至る前の検討段階における助言や関係者との調整等の支援を実施</a:t>
            </a: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5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　事業の実施に向けた意見交換、課題に対する検討及びア</a:t>
            </a: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　ドバイス</a:t>
            </a:r>
          </a:p>
          <a:p>
            <a:pPr marL="269240" marR="0" lvl="0" indent="-26924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white"/>
                </a:solidFill>
                <a:effectLst/>
                <a:uLnTx/>
                <a:uFillTx/>
                <a:latin typeface="メイリオ"/>
                <a:ea typeface="メイリオ"/>
                <a:cs typeface="+mn-cs"/>
              </a:rPr>
              <a:t>　　</a:t>
            </a:r>
            <a:r>
              <a:rPr kumimoji="1" lang="ja-JP" altLang="en-US" sz="1000" b="1" i="0" u="none" strike="noStrike" kern="1200" cap="none" spc="0" normalizeH="0" baseline="0" noProof="0">
                <a:ln>
                  <a:noFill/>
                </a:ln>
                <a:solidFill>
                  <a:prstClr val="black"/>
                </a:solidFill>
                <a:effectLst/>
                <a:uLnTx/>
                <a:uFillTx/>
                <a:latin typeface="メイリオ"/>
                <a:ea typeface="メイリオ"/>
                <a:cs typeface="+mn-cs"/>
              </a:rPr>
              <a:t>・</a:t>
            </a:r>
            <a:r>
              <a:rPr kumimoji="1" lang="ja-JP" altLang="en-US" sz="1000" b="0" i="0" u="none" strike="noStrike" kern="1200" cap="none" spc="0" normalizeH="0" baseline="0" noProof="0">
                <a:ln>
                  <a:noFill/>
                </a:ln>
                <a:solidFill>
                  <a:prstClr val="black"/>
                </a:solidFill>
                <a:effectLst/>
                <a:uLnTx/>
                <a:uFillTx/>
                <a:latin typeface="メイリオ"/>
                <a:ea typeface="メイリオ"/>
                <a:cs typeface="+mn-cs"/>
              </a:rPr>
              <a:t>有識者や自治体職員等による支援チームを構成</a:t>
            </a:r>
            <a:endParaRPr kumimoji="1" lang="en-US" altLang="ja-JP" sz="1000" b="0" i="0" u="none" strike="noStrike" kern="1200" cap="none" spc="0" normalizeH="0" baseline="0" noProof="0">
              <a:ln>
                <a:noFill/>
              </a:ln>
              <a:solidFill>
                <a:prstClr val="black"/>
              </a:solidFill>
              <a:effectLst/>
              <a:uLnTx/>
              <a:uFillTx/>
              <a:latin typeface="メイリオ"/>
              <a:ea typeface="メイリオ"/>
              <a:cs typeface="+mn-cs"/>
            </a:endParaRPr>
          </a:p>
          <a:p>
            <a:pPr marL="357188" marR="0" lvl="0" indent="-357188" algn="l" defTabSz="91394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a:ea typeface="メイリオ"/>
                <a:cs typeface="+mn-cs"/>
              </a:rPr>
              <a:t>　　・実態把握を行った上で、課題と取組の方向性等について意見交換や検討等を行うに当たり、有識者や自治体職員・厚生労働省職員・国土交通省職員等を派遣してアドバイスを行う。</a:t>
            </a:r>
            <a:endParaRPr kumimoji="1" lang="en-US" altLang="ja-JP" sz="1000" b="0" i="0" u="none" strike="noStrike" kern="1200" cap="none" spc="0" normalizeH="0" baseline="0" noProof="0">
              <a:ln>
                <a:noFill/>
              </a:ln>
              <a:solidFill>
                <a:prstClr val="black"/>
              </a:solidFill>
              <a:effectLst/>
              <a:uLnTx/>
              <a:uFillTx/>
              <a:latin typeface="メイリオ"/>
              <a:ea typeface="メイリオ"/>
              <a:cs typeface="+mn-cs"/>
            </a:endParaRPr>
          </a:p>
        </p:txBody>
      </p:sp>
      <p:grpSp>
        <p:nvGrpSpPr>
          <p:cNvPr id="24" name="グループ化 23">
            <a:extLst>
              <a:ext uri="{FF2B5EF4-FFF2-40B4-BE49-F238E27FC236}">
                <a16:creationId xmlns:a16="http://schemas.microsoft.com/office/drawing/2014/main" id="{CAF8EEEF-FD21-2518-59E5-A303B2AD4E4E}"/>
              </a:ext>
            </a:extLst>
          </p:cNvPr>
          <p:cNvGrpSpPr/>
          <p:nvPr/>
        </p:nvGrpSpPr>
        <p:grpSpPr>
          <a:xfrm>
            <a:off x="3441953" y="4976882"/>
            <a:ext cx="4629944" cy="1554920"/>
            <a:chOff x="2497370" y="5128434"/>
            <a:chExt cx="2210797" cy="1244970"/>
          </a:xfrm>
          <a:solidFill>
            <a:schemeClr val="accent1">
              <a:lumMod val="20000"/>
              <a:lumOff val="80000"/>
            </a:schemeClr>
          </a:solidFill>
        </p:grpSpPr>
        <p:sp>
          <p:nvSpPr>
            <p:cNvPr id="31" name="正方形/長方形 30"/>
            <p:cNvSpPr/>
            <p:nvPr/>
          </p:nvSpPr>
          <p:spPr>
            <a:xfrm>
              <a:off x="2497370" y="5128434"/>
              <a:ext cx="2210797" cy="1244970"/>
            </a:xfrm>
            <a:prstGeom prst="rect">
              <a:avLst/>
            </a:prstGeom>
            <a:gr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486" rtl="0" eaLnBrk="1" fontAlgn="auto" latinLnBrk="0" hangingPunct="1">
                <a:lnSpc>
                  <a:spcPct val="100000"/>
                </a:lnSpc>
                <a:spcBef>
                  <a:spcPts val="0"/>
                </a:spcBef>
                <a:spcAft>
                  <a:spcPts val="0"/>
                </a:spcAft>
                <a:buClrTx/>
                <a:buSzTx/>
                <a:buFontTx/>
                <a:buNone/>
                <a:tabLst/>
                <a:defRPr/>
              </a:pPr>
              <a:endParaRPr kumimoji="1" lang="ja-JP" altLang="en-US" sz="1798"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0" name="テキスト ボックス 9"/>
            <p:cNvSpPr txBox="1"/>
            <p:nvPr/>
          </p:nvSpPr>
          <p:spPr>
            <a:xfrm>
              <a:off x="2514591" y="5181283"/>
              <a:ext cx="2132443" cy="221783"/>
            </a:xfrm>
            <a:prstGeom prst="rect">
              <a:avLst/>
            </a:prstGeom>
            <a:grpFill/>
            <a:ln>
              <a:noFill/>
            </a:ln>
          </p:spPr>
          <p:txBody>
            <a:bodyPr wrap="square" rtlCol="0">
              <a:spAutoFit/>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○自治体における地域の実情を踏まえた対応方策の検討</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grpSp>
        <p:nvGrpSpPr>
          <p:cNvPr id="28" name="グループ化 27">
            <a:extLst>
              <a:ext uri="{FF2B5EF4-FFF2-40B4-BE49-F238E27FC236}">
                <a16:creationId xmlns:a16="http://schemas.microsoft.com/office/drawing/2014/main" id="{708D2701-AE94-5972-D096-FEE86D20BA28}"/>
              </a:ext>
            </a:extLst>
          </p:cNvPr>
          <p:cNvGrpSpPr/>
          <p:nvPr/>
        </p:nvGrpSpPr>
        <p:grpSpPr>
          <a:xfrm>
            <a:off x="8125072" y="4900728"/>
            <a:ext cx="1698895" cy="1658403"/>
            <a:chOff x="5369723" y="5096804"/>
            <a:chExt cx="1698895" cy="1658403"/>
          </a:xfrm>
        </p:grpSpPr>
        <p:sp>
          <p:nvSpPr>
            <p:cNvPr id="9" name="正方形/長方形 8"/>
            <p:cNvSpPr/>
            <p:nvPr/>
          </p:nvSpPr>
          <p:spPr>
            <a:xfrm>
              <a:off x="5607509" y="5668824"/>
              <a:ext cx="1461109" cy="107291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endParaRPr kumimoji="1" lang="ja-JP" altLang="en-US" sz="1399"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1" name="テキスト ボックス 10"/>
            <p:cNvSpPr txBox="1"/>
            <p:nvPr/>
          </p:nvSpPr>
          <p:spPr>
            <a:xfrm>
              <a:off x="5495933" y="5831877"/>
              <a:ext cx="1572685" cy="923330"/>
            </a:xfrm>
            <a:prstGeom prst="rect">
              <a:avLst/>
            </a:prstGeom>
            <a:noFill/>
          </p:spPr>
          <p:txBody>
            <a:bodyPr wrap="square" lIns="91440" tIns="45720" rIns="91440" bIns="45720" rtlCol="0" anchor="t">
              <a:spAutoFit/>
            </a:bodyPr>
            <a:lstStyle/>
            <a:p>
              <a:pPr marL="87313" marR="0" lvl="0" indent="-87313" algn="l" defTabSz="91394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・地域における住まい支援体制の構築</a:t>
              </a:r>
              <a:endParaRPr kumimoji="1" lang="en-US" altLang="ja-JP" sz="900" b="0" i="0" u="none" strike="noStrike" kern="1200" cap="none" spc="0" normalizeH="0" baseline="0" noProof="0">
                <a:ln>
                  <a:noFill/>
                </a:ln>
                <a:solidFill>
                  <a:prstClr val="black"/>
                </a:solidFill>
                <a:effectLst/>
                <a:uLnTx/>
                <a:uFillTx/>
                <a:latin typeface="メイリオ"/>
                <a:ea typeface="メイリオ"/>
                <a:cs typeface="+mn-cs"/>
              </a:endParaRPr>
            </a:p>
            <a:p>
              <a:pPr marL="87313" marR="0" lvl="0" indent="-87313" algn="l" defTabSz="91394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・住まいに係る相談対応　</a:t>
              </a:r>
              <a:endParaRPr kumimoji="1" lang="en-US" altLang="ja-JP" sz="900" b="0" i="0" u="none" strike="noStrike" kern="1200" cap="none" spc="0" normalizeH="0" baseline="0" noProof="0">
                <a:ln>
                  <a:noFill/>
                </a:ln>
                <a:solidFill>
                  <a:prstClr val="black"/>
                </a:solidFill>
                <a:effectLst/>
                <a:uLnTx/>
                <a:uFillTx/>
                <a:latin typeface="メイリオ"/>
                <a:ea typeface="メイリオ"/>
                <a:cs typeface="+mn-cs"/>
              </a:endParaRPr>
            </a:p>
            <a:p>
              <a:pPr marL="87313" marR="0" lvl="0" indent="-87313" algn="l" defTabSz="91394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・社会福祉法人によるアセスメント、生活支援の実施　等</a:t>
              </a:r>
              <a:endParaRPr kumimoji="1" lang="en-US" altLang="ja-JP" sz="900" b="0" i="0" u="none" strike="noStrike" kern="1200" cap="none" spc="0" normalizeH="0" baseline="0" noProof="0">
                <a:ln>
                  <a:noFill/>
                </a:ln>
                <a:solidFill>
                  <a:prstClr val="black"/>
                </a:solidFill>
                <a:effectLst/>
                <a:uLnTx/>
                <a:uFillTx/>
                <a:latin typeface="メイリオ"/>
                <a:ea typeface="メイリオ"/>
                <a:cs typeface="+mn-cs"/>
              </a:endParaRPr>
            </a:p>
          </p:txBody>
        </p:sp>
        <p:sp>
          <p:nvSpPr>
            <p:cNvPr id="39" name="テキスト ボックス 38"/>
            <p:cNvSpPr txBox="1"/>
            <p:nvPr/>
          </p:nvSpPr>
          <p:spPr>
            <a:xfrm>
              <a:off x="5546850" y="5658487"/>
              <a:ext cx="1200100" cy="261610"/>
            </a:xfrm>
            <a:prstGeom prst="rect">
              <a:avLst/>
            </a:prstGeom>
            <a:noFill/>
          </p:spPr>
          <p:txBody>
            <a:bodyPr wrap="square" rtlCol="0">
              <a:spAutoFit/>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○事業の実施</a:t>
              </a:r>
              <a:endParaRPr kumimoji="1" lang="en-US" altLang="ja-JP" sz="11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角丸四角形 6"/>
            <p:cNvSpPr/>
            <p:nvPr/>
          </p:nvSpPr>
          <p:spPr>
            <a:xfrm>
              <a:off x="5369723" y="5096804"/>
              <a:ext cx="1638334" cy="261610"/>
            </a:xfrm>
            <a:prstGeom prst="roundRect">
              <a:avLst>
                <a:gd name="adj" fmla="val 7035"/>
              </a:avLst>
            </a:prstGeom>
            <a:solidFill>
              <a:schemeClr val="accent3">
                <a:lumMod val="40000"/>
                <a:lumOff val="60000"/>
              </a:schemeClr>
            </a:solidFill>
            <a:ln>
              <a:noFill/>
            </a:ln>
          </p:spPr>
          <p:style>
            <a:lnRef idx="2">
              <a:schemeClr val="accent5"/>
            </a:lnRef>
            <a:fillRef idx="1">
              <a:schemeClr val="lt1"/>
            </a:fillRef>
            <a:effectRef idx="0">
              <a:schemeClr val="accent5"/>
            </a:effectRef>
            <a:fontRef idx="minor">
              <a:schemeClr val="dk1"/>
            </a:fontRef>
          </p:style>
          <p:txBody>
            <a:bodyPr lIns="91440" tIns="45720" rIns="91440" bIns="45720"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地域支援事業交付金等</a:t>
              </a:r>
              <a:endParaRPr kumimoji="1"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下矢印 34"/>
            <p:cNvSpPr/>
            <p:nvPr/>
          </p:nvSpPr>
          <p:spPr>
            <a:xfrm>
              <a:off x="5690215" y="5386317"/>
              <a:ext cx="1056735" cy="261611"/>
            </a:xfrm>
            <a:prstGeom prst="downArrow">
              <a:avLst>
                <a:gd name="adj1" fmla="val 55029"/>
                <a:gd name="adj2" fmla="val 3473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支援</a:t>
              </a:r>
            </a:p>
          </p:txBody>
        </p:sp>
      </p:grpSp>
      <p:grpSp>
        <p:nvGrpSpPr>
          <p:cNvPr id="36" name="グループ化 35"/>
          <p:cNvGrpSpPr/>
          <p:nvPr/>
        </p:nvGrpSpPr>
        <p:grpSpPr>
          <a:xfrm>
            <a:off x="14352" y="-55721"/>
            <a:ext cx="9907200" cy="408532"/>
            <a:chOff x="353" y="-27383"/>
            <a:chExt cx="9907200" cy="488073"/>
          </a:xfrm>
        </p:grpSpPr>
        <p:sp>
          <p:nvSpPr>
            <p:cNvPr id="37" name="テキスト プレースホルダー 6">
              <a:extLst>
                <a:ext uri="{FF2B5EF4-FFF2-40B4-BE49-F238E27FC236}">
                  <a16:creationId xmlns:a16="http://schemas.microsoft.com/office/drawing/2014/main" id="{3E570A37-384E-DC43-806F-95BD4EF48678}"/>
                </a:ext>
              </a:extLst>
            </p:cNvPr>
            <p:cNvSpPr txBox="1">
              <a:spLocks/>
            </p:cNvSpPr>
            <p:nvPr/>
          </p:nvSpPr>
          <p:spPr>
            <a:xfrm>
              <a:off x="353" y="6471"/>
              <a:ext cx="9907200" cy="454219"/>
            </a:xfrm>
            <a:prstGeom prst="rect">
              <a:avLst/>
            </a:prstGeom>
            <a:pattFill prst="dkUpDiag">
              <a:fgClr>
                <a:srgbClr val="003579"/>
              </a:fgClr>
              <a:bgClr>
                <a:srgbClr val="004292"/>
              </a:bgClr>
            </a:pattFill>
            <a:ln w="12700" cap="flat" cmpd="sng" algn="ctr">
              <a:noFill/>
              <a:prstDash val="solid"/>
              <a:miter lim="800000"/>
            </a:ln>
            <a:effectLst/>
          </p:spPr>
          <p:txBody>
            <a:bodyPr lIns="360000" tIns="183600"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272"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　高齢者住まい・生活支援伴走支援事業</a:t>
              </a:r>
            </a:p>
          </p:txBody>
        </p:sp>
        <p:sp>
          <p:nvSpPr>
            <p:cNvPr id="38" name="テキスト プレースホルダー 6">
              <a:extLst>
                <a:ext uri="{FF2B5EF4-FFF2-40B4-BE49-F238E27FC236}">
                  <a16:creationId xmlns:a16="http://schemas.microsoft.com/office/drawing/2014/main" id="{B714221B-43CA-D24B-BCAF-0768E1FC8C9F}"/>
                </a:ext>
              </a:extLst>
            </p:cNvPr>
            <p:cNvSpPr txBox="1">
              <a:spLocks/>
            </p:cNvSpPr>
            <p:nvPr/>
          </p:nvSpPr>
          <p:spPr>
            <a:xfrm>
              <a:off x="6010843" y="-27383"/>
              <a:ext cx="3896710" cy="41687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w="12700" cap="flat" cmpd="sng" algn="ctr">
              <a:noFill/>
              <a:prstDash val="solid"/>
              <a:miter lim="800000"/>
            </a:ln>
            <a:effectLst/>
          </p:spPr>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0" cap="none" spc="272" normalizeH="0" baseline="0" noProof="0">
                <a:ln>
                  <a:noFill/>
                </a:ln>
                <a:solidFill>
                  <a:srgbClr val="FFFFFF"/>
                </a:solidFill>
                <a:effectLst/>
                <a:uLnTx/>
                <a:uFillTx/>
                <a:latin typeface="Meiryo" panose="020B0604030504040204" pitchFamily="34" charset="-128"/>
                <a:ea typeface="Meiryo" panose="020B0604030504040204" pitchFamily="34" charset="-128"/>
                <a:cs typeface="+mn-cs"/>
              </a:endParaRPr>
            </a:p>
          </p:txBody>
        </p:sp>
      </p:grpSp>
      <p:sp>
        <p:nvSpPr>
          <p:cNvPr id="41" name="テキスト ボックス 40"/>
          <p:cNvSpPr txBox="1"/>
          <p:nvPr/>
        </p:nvSpPr>
        <p:spPr>
          <a:xfrm>
            <a:off x="7329264" y="44624"/>
            <a:ext cx="2520686" cy="360040"/>
          </a:xfrm>
          <a:prstGeom prst="rect">
            <a:avLst/>
          </a:prstGeom>
          <a:noFill/>
        </p:spPr>
        <p:txBody>
          <a:bodyPr wrap="square" lIns="72000" tIns="36000" rIns="72000" bIns="36000" rtlCol="0" anchor="t"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老健局高齢者支援課（内線</a:t>
            </a:r>
            <a:r>
              <a:rPr kumimoji="1" lang="en-US" altLang="ja-JP" sz="1200" b="0" i="0" u="none" strike="noStrike" kern="120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3981</a:t>
            </a:r>
            <a:r>
              <a:rPr kumimoji="1" lang="zh-TW" altLang="en-US" sz="1200" b="0" i="0" u="none" strike="noStrike" kern="120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a:t>
            </a:r>
          </a:p>
        </p:txBody>
      </p:sp>
      <p:sp>
        <p:nvSpPr>
          <p:cNvPr id="42" name="テキスト ボックス 41"/>
          <p:cNvSpPr txBox="1"/>
          <p:nvPr/>
        </p:nvSpPr>
        <p:spPr>
          <a:xfrm>
            <a:off x="1807508" y="355359"/>
            <a:ext cx="6089432" cy="288032"/>
          </a:xfrm>
          <a:prstGeom prst="rect">
            <a:avLst/>
          </a:prstGeom>
          <a:noFill/>
        </p:spPr>
        <p:txBody>
          <a:bodyPr wrap="square" lIns="90000" tIns="46800" rIns="90000" bIns="46800" rtlCol="0" anchor="t" anchorCtr="0">
            <a:noAutofit/>
          </a:bodyPr>
          <a:lstStyle/>
          <a:p>
            <a:pPr marL="0" marR="0" lvl="0" indent="0" algn="l" defTabSz="457200" rtl="0" eaLnBrk="1" fontAlgn="auto" latinLnBrk="0" hangingPunct="1">
              <a:lnSpc>
                <a:spcPts val="1500"/>
              </a:lnSpc>
              <a:spcBef>
                <a:spcPts val="0"/>
              </a:spcBef>
              <a:spcAft>
                <a:spcPts val="0"/>
              </a:spcAft>
              <a:buClrTx/>
              <a:buSzTx/>
              <a:buFontTx/>
              <a:buNone/>
              <a:tabLst>
                <a:tab pos="3592513" algn="r"/>
              </a:tabLst>
              <a:defRPr/>
            </a:pPr>
            <a:r>
              <a:rPr kumimoji="1" lang="zh-CN" altLang="en-US" sz="1200" b="0" i="0" u="none" strike="noStrike" kern="1200" cap="none" spc="0" normalizeH="0" baseline="0" noProof="0" dirty="0">
                <a:ln>
                  <a:noFill/>
                </a:ln>
                <a:solidFill>
                  <a:prstClr val="black"/>
                </a:solidFill>
                <a:effectLst/>
                <a:uLnTx/>
                <a:uFillTx/>
                <a:latin typeface="メイリオ"/>
                <a:ea typeface="メイリオ"/>
                <a:cs typeface="+mn-cs"/>
              </a:rPr>
              <a:t>令和</a:t>
            </a:r>
            <a:r>
              <a:rPr kumimoji="1" lang="ja-JP" altLang="en-US" sz="1200" b="0" i="0" u="none" strike="noStrike" kern="1200" cap="none" spc="0" normalizeH="0" baseline="0" noProof="0" dirty="0">
                <a:ln>
                  <a:noFill/>
                </a:ln>
                <a:solidFill>
                  <a:prstClr val="black"/>
                </a:solidFill>
                <a:effectLst/>
                <a:uLnTx/>
                <a:uFillTx/>
                <a:latin typeface="メイリオ"/>
                <a:ea typeface="メイリオ"/>
                <a:cs typeface="+mn-cs"/>
              </a:rPr>
              <a:t>７</a:t>
            </a:r>
            <a:r>
              <a:rPr kumimoji="1" lang="zh-CN" altLang="en-US" sz="1200" b="0" i="0" u="none" strike="noStrike" kern="1200" cap="none" spc="0" normalizeH="0" baseline="0" noProof="0" dirty="0">
                <a:ln>
                  <a:noFill/>
                </a:ln>
                <a:solidFill>
                  <a:prstClr val="black"/>
                </a:solidFill>
                <a:effectLst/>
                <a:uLnTx/>
                <a:uFillTx/>
                <a:latin typeface="メイリオ"/>
                <a:ea typeface="メイリオ"/>
                <a:cs typeface="+mn-cs"/>
              </a:rPr>
              <a:t>年度</a:t>
            </a:r>
            <a:r>
              <a:rPr kumimoji="1" lang="ja-JP" altLang="en-US" sz="1200" b="0" i="0" u="none" strike="noStrike" kern="1200" cap="none" spc="0" normalizeH="0" baseline="0" noProof="0" dirty="0">
                <a:ln>
                  <a:noFill/>
                </a:ln>
                <a:solidFill>
                  <a:prstClr val="black"/>
                </a:solidFill>
                <a:effectLst/>
                <a:uLnTx/>
                <a:uFillTx/>
                <a:latin typeface="メイリオ"/>
                <a:ea typeface="メイリオ"/>
                <a:cs typeface="+mn-cs"/>
              </a:rPr>
              <a:t>当初予算額</a:t>
            </a:r>
            <a:r>
              <a:rPr kumimoji="1" lang="ja-JP" altLang="en-US" sz="1100" b="0" i="0" u="none" strike="noStrike" kern="1200" cap="none" spc="0" normalizeH="0" baseline="0" noProof="0" dirty="0">
                <a:ln>
                  <a:noFill/>
                </a:ln>
                <a:solidFill>
                  <a:prstClr val="black"/>
                </a:solidFill>
                <a:effectLst/>
                <a:uLnTx/>
                <a:uFillTx/>
                <a:latin typeface="メイリオ"/>
                <a:ea typeface="メイリオ"/>
                <a:cs typeface="+mn-cs"/>
              </a:rPr>
              <a:t>　</a:t>
            </a:r>
            <a:r>
              <a:rPr kumimoji="1" lang="en-US" altLang="ja-JP" sz="1400" b="0" i="0" u="none" strike="noStrike" kern="1200" cap="none" spc="0" normalizeH="0" baseline="0" noProof="0" dirty="0">
                <a:ln>
                  <a:noFill/>
                </a:ln>
                <a:solidFill>
                  <a:prstClr val="black"/>
                </a:solidFill>
                <a:effectLst/>
                <a:uLnTx/>
                <a:uFillTx/>
                <a:latin typeface="メイリオ"/>
                <a:ea typeface="メイリオ"/>
                <a:cs typeface="+mn-cs"/>
              </a:rPr>
              <a:t>25</a:t>
            </a:r>
            <a:r>
              <a:rPr kumimoji="1" lang="ja-JP" altLang="en-US" sz="900" b="0" i="0" u="none" strike="noStrike" kern="1200" cap="none" spc="0" normalizeH="0" baseline="0" noProof="0" dirty="0">
                <a:ln>
                  <a:noFill/>
                </a:ln>
                <a:solidFill>
                  <a:prstClr val="black"/>
                </a:solidFill>
                <a:effectLst/>
                <a:uLnTx/>
                <a:uFillTx/>
                <a:latin typeface="メイリオ"/>
                <a:ea typeface="メイリオ"/>
                <a:cs typeface="+mn-cs"/>
              </a:rPr>
              <a:t>百万</a:t>
            </a:r>
            <a:r>
              <a:rPr kumimoji="1" lang="zh-TW" altLang="en-US" sz="900" b="0" i="0" u="none" strike="noStrike" kern="1200" cap="none" spc="0" normalizeH="0" baseline="0" noProof="0" dirty="0">
                <a:ln>
                  <a:noFill/>
                </a:ln>
                <a:solidFill>
                  <a:prstClr val="black"/>
                </a:solidFill>
                <a:effectLst/>
                <a:uLnTx/>
                <a:uFillTx/>
                <a:latin typeface="メイリオ"/>
                <a:ea typeface="メイリオ"/>
                <a:cs typeface="+mn-cs"/>
              </a:rPr>
              <a:t>円</a:t>
            </a:r>
            <a:r>
              <a:rPr kumimoji="1" lang="en-US" altLang="zh-TW" sz="900" b="0" i="0" u="none" strike="noStrike" kern="1200" cap="none" spc="0" normalizeH="0" baseline="0" noProof="0" dirty="0">
                <a:ln>
                  <a:noFill/>
                </a:ln>
                <a:solidFill>
                  <a:prstClr val="black"/>
                </a:solidFill>
                <a:effectLst/>
                <a:uLnTx/>
                <a:uFillTx/>
                <a:latin typeface="メイリオ"/>
                <a:ea typeface="メイリオ"/>
                <a:cs typeface="+mn-cs"/>
              </a:rPr>
              <a:t>	</a:t>
            </a:r>
            <a:r>
              <a:rPr kumimoji="1" lang="zh-TW" altLang="en-US" sz="1400" b="0" i="0" u="none" strike="noStrike" kern="1200" cap="none" spc="0" normalizeH="0" baseline="0" noProof="0" dirty="0">
                <a:ln>
                  <a:noFill/>
                </a:ln>
                <a:solidFill>
                  <a:prstClr val="black"/>
                </a:solidFill>
                <a:effectLst/>
                <a:uLnTx/>
                <a:uFillTx/>
                <a:latin typeface="メイリオ"/>
                <a:ea typeface="メイリオ"/>
                <a:cs typeface="+mn-cs"/>
              </a:rPr>
              <a:t>（</a:t>
            </a:r>
            <a:r>
              <a:rPr kumimoji="1" lang="en-US" altLang="ja-JP" sz="1400" b="0" i="0" u="none" strike="noStrike" kern="1200" cap="none" spc="0" normalizeH="0" baseline="0" noProof="0" dirty="0">
                <a:ln>
                  <a:noFill/>
                </a:ln>
                <a:solidFill>
                  <a:prstClr val="black"/>
                </a:solidFill>
                <a:effectLst/>
                <a:uLnTx/>
                <a:uFillTx/>
                <a:latin typeface="メイリオ"/>
                <a:ea typeface="メイリオ"/>
                <a:cs typeface="+mn-cs"/>
              </a:rPr>
              <a:t>20</a:t>
            </a:r>
            <a:r>
              <a:rPr kumimoji="1" lang="ja-JP" altLang="en-US" sz="900" b="0" i="0" u="none" strike="noStrike" kern="1200" cap="none" spc="0" normalizeH="0" baseline="0" noProof="0" dirty="0">
                <a:ln>
                  <a:noFill/>
                </a:ln>
                <a:solidFill>
                  <a:prstClr val="black"/>
                </a:solidFill>
                <a:effectLst/>
                <a:uLnTx/>
                <a:uFillTx/>
                <a:latin typeface="メイリオ"/>
                <a:ea typeface="メイリオ"/>
                <a:cs typeface="+mn-cs"/>
              </a:rPr>
              <a:t>百万</a:t>
            </a:r>
            <a:r>
              <a:rPr kumimoji="1" lang="zh-TW" altLang="en-US" sz="900" b="0" i="0" u="none" strike="noStrike" kern="1200" cap="none" spc="0" normalizeH="0" baseline="0" noProof="0" dirty="0">
                <a:ln>
                  <a:noFill/>
                </a:ln>
                <a:solidFill>
                  <a:prstClr val="black"/>
                </a:solidFill>
                <a:effectLst/>
                <a:uLnTx/>
                <a:uFillTx/>
                <a:latin typeface="メイリオ"/>
                <a:ea typeface="メイリオ"/>
                <a:cs typeface="+mn-cs"/>
              </a:rPr>
              <a:t>円</a:t>
            </a:r>
            <a:r>
              <a:rPr kumimoji="1" lang="zh-TW" altLang="en-US" sz="1400" b="0" i="0" u="none" strike="noStrike" kern="1200" cap="none" spc="0" normalizeH="0" baseline="0" noProof="0" dirty="0">
                <a:ln>
                  <a:noFill/>
                </a:ln>
                <a:solidFill>
                  <a:prstClr val="black"/>
                </a:solidFill>
                <a:effectLst/>
                <a:uLnTx/>
                <a:uFillTx/>
                <a:latin typeface="メイリオ"/>
                <a:ea typeface="メイリオ"/>
                <a:cs typeface="+mn-cs"/>
              </a:rPr>
              <a:t>）</a:t>
            </a:r>
            <a:r>
              <a:rPr kumimoji="1" lang="en-US" altLang="ja-JP" sz="800" b="0" i="0" u="none" strike="noStrike" kern="1200" cap="none" spc="-300" normalizeH="0" baseline="0" noProof="0" dirty="0">
                <a:ln>
                  <a:noFill/>
                </a:ln>
                <a:solidFill>
                  <a:prstClr val="black"/>
                </a:solidFill>
                <a:effectLst/>
                <a:uLnTx/>
                <a:uFillTx/>
                <a:latin typeface="メイリオ"/>
                <a:ea typeface="メイリオ"/>
                <a:cs typeface="+mn-cs"/>
              </a:rPr>
              <a:t>※</a:t>
            </a:r>
            <a:r>
              <a:rPr kumimoji="1" lang="ja-JP" altLang="en-US" sz="800" b="0" i="0" u="none" strike="noStrike" kern="1200" cap="none" spc="0" normalizeH="0" baseline="0" noProof="0" dirty="0">
                <a:ln>
                  <a:noFill/>
                </a:ln>
                <a:solidFill>
                  <a:prstClr val="black"/>
                </a:solidFill>
                <a:effectLst/>
                <a:uLnTx/>
                <a:uFillTx/>
                <a:latin typeface="メイリオ"/>
                <a:ea typeface="メイリオ"/>
                <a:cs typeface="+mn-cs"/>
              </a:rPr>
              <a:t>（</a:t>
            </a:r>
            <a:r>
              <a:rPr kumimoji="1" lang="ja-JP" altLang="en-US" sz="800" b="0" i="0" u="none" strike="noStrike" kern="1200" cap="none" spc="-300" normalizeH="0" baseline="0" noProof="0" dirty="0">
                <a:ln>
                  <a:noFill/>
                </a:ln>
                <a:solidFill>
                  <a:prstClr val="black"/>
                </a:solidFill>
                <a:effectLst/>
                <a:uLnTx/>
                <a:uFillTx/>
                <a:latin typeface="メイリオ"/>
                <a:ea typeface="メイリオ"/>
                <a:cs typeface="+mn-cs"/>
              </a:rPr>
              <a:t>）</a:t>
            </a:r>
            <a:r>
              <a:rPr kumimoji="1" lang="ja-JP" altLang="en-US" sz="800" b="0" i="0" u="none" strike="noStrike" kern="1200" cap="none" spc="0" normalizeH="0" baseline="0" noProof="0" dirty="0">
                <a:ln>
                  <a:noFill/>
                </a:ln>
                <a:solidFill>
                  <a:prstClr val="black"/>
                </a:solidFill>
                <a:effectLst/>
                <a:uLnTx/>
                <a:uFillTx/>
                <a:latin typeface="メイリオ"/>
                <a:ea typeface="メイリオ"/>
                <a:cs typeface="+mn-cs"/>
              </a:rPr>
              <a:t>内は前年度当初予算額</a:t>
            </a:r>
            <a:endParaRPr kumimoji="1" lang="en-US" altLang="zh-TW" sz="800" b="0" i="0" u="none" strike="noStrike" kern="1200" cap="none" spc="0" normalizeH="0" baseline="0" noProof="0" dirty="0">
              <a:ln>
                <a:noFill/>
              </a:ln>
              <a:solidFill>
                <a:prstClr val="black"/>
              </a:solidFill>
              <a:effectLst/>
              <a:uLnTx/>
              <a:uFillTx/>
              <a:latin typeface="メイリオ"/>
              <a:ea typeface="メイリオ"/>
              <a:cs typeface="+mn-cs"/>
            </a:endParaRPr>
          </a:p>
        </p:txBody>
      </p:sp>
      <p:sp>
        <p:nvSpPr>
          <p:cNvPr id="43" name="正方形/長方形 42">
            <a:extLst>
              <a:ext uri="{FF2B5EF4-FFF2-40B4-BE49-F238E27FC236}">
                <a16:creationId xmlns:a16="http://schemas.microsoft.com/office/drawing/2014/main" id="{A889522F-FA51-F14C-BAA2-ADEAB79DDF80}"/>
              </a:ext>
            </a:extLst>
          </p:cNvPr>
          <p:cNvSpPr/>
          <p:nvPr/>
        </p:nvSpPr>
        <p:spPr>
          <a:xfrm>
            <a:off x="165548" y="622028"/>
            <a:ext cx="9680067" cy="1840200"/>
          </a:xfrm>
          <a:prstGeom prst="rect">
            <a:avLst/>
          </a:prstGeom>
          <a:noFill/>
          <a:ln w="25400" cap="rnd" cmpd="sng" algn="ctr">
            <a:solidFill>
              <a:srgbClr val="103185"/>
            </a:solidFill>
            <a:prstDash val="solid"/>
            <a:bevel/>
          </a:ln>
          <a:effectLst/>
        </p:spPr>
        <p:txBody>
          <a:bodyPr lIns="144000" tIns="180000" rIns="144000" bIns="180000" rtlCol="0" anchor="t"/>
          <a:lstStyle/>
          <a:p>
            <a:pPr marL="176037" marR="0" lvl="0" indent="-176037" algn="l" defTabSz="91394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単身高齢者の増加、持ち家率の低下により、都市部を中心に住宅確保が困難な高齢者に対する支援ニーズが高まることが想定される。</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176037" marR="0" lvl="0" indent="-176037" algn="l" defTabSz="91394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一方、高齢者の住まい支援に対しては、地域支援事業交付金を活用して自治体が取組むことができるが、実施している自治体が少ない。その理由として、自治体が高齢者の住まいニーズの把握が十分でないこと、取組の実施にあたり、行政内の住宅部局と福祉部局、地域の社会福祉法人と不動産業者等といった多岐にわたる関係者との調整が困難であるため、検討が進まないとの意見がある。</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176037" marR="0" lvl="0" indent="-176037" algn="l" defTabSz="91394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令和</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7</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年度には、厚労省が共管となる改正住宅セーフティネット法の施行など、制度的枠組みが整うことから、特に高齢者福祉に関わる行政や支援機関の職員等に対して関連制度等の周知の徹底を図るとともに、</a:t>
            </a:r>
            <a:r>
              <a:rPr kumimoji="1" lang="ja-JP" altLang="en-US" sz="12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課題が多い大都市部を中心に、住まい支援体制の構築を強力に推進する必要</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がある。</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176037" marR="0" lvl="0" indent="-176037" algn="l" defTabSz="91394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そこで、本事業においては、</a:t>
            </a:r>
            <a:r>
              <a:rPr kumimoji="1" lang="ja-JP" altLang="en-US" sz="12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大都市部を中心に働きかけを行う</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とともに、特に、</a:t>
            </a:r>
            <a:r>
              <a:rPr kumimoji="1" lang="ja-JP" altLang="en-US" sz="12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機運が高まった自治体に対してアウトリーチ的に伴走支援を行い</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、単身高齢者等に対する</a:t>
            </a:r>
            <a:r>
              <a:rPr kumimoji="1" lang="ja-JP" altLang="en-US" sz="12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総合的・包括的な住まい支援の全国展開を図る</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4" name="角丸四角形 33">
            <a:extLst>
              <a:ext uri="{FF2B5EF4-FFF2-40B4-BE49-F238E27FC236}">
                <a16:creationId xmlns:a16="http://schemas.microsoft.com/office/drawing/2014/main" id="{053B0485-00BC-3E4F-B797-35CB015D43DD}"/>
              </a:ext>
            </a:extLst>
          </p:cNvPr>
          <p:cNvSpPr/>
          <p:nvPr/>
        </p:nvSpPr>
        <p:spPr>
          <a:xfrm>
            <a:off x="60385" y="406247"/>
            <a:ext cx="1656000" cy="360000"/>
          </a:xfrm>
          <a:prstGeom prst="roundRect">
            <a:avLst>
              <a:gd name="adj" fmla="val 0"/>
            </a:avLst>
          </a:prstGeom>
          <a:solidFill>
            <a:srgbClr val="103185"/>
          </a:solidFill>
          <a:ln w="50800">
            <a:solidFill>
              <a:srgbClr val="FFFFFF"/>
            </a:solidFill>
          </a:ln>
        </p:spPr>
        <p:txBody>
          <a:bodyPr lIns="144000" tIns="36000" bIns="36000" anchor="ctr"/>
          <a:lstStyle/>
          <a:p>
            <a:pPr marL="0" marR="0" lvl="0" indent="0" algn="l" defTabSz="591055" rtl="0" eaLnBrk="1" fontAlgn="auto" latinLnBrk="0" hangingPunct="1">
              <a:lnSpc>
                <a:spcPct val="130000"/>
              </a:lnSpc>
              <a:spcBef>
                <a:spcPts val="0"/>
              </a:spcBef>
              <a:spcAft>
                <a:spcPts val="796"/>
              </a:spcAft>
              <a:buClrTx/>
              <a:buSzTx/>
              <a:buFontTx/>
              <a:buNone/>
              <a:tabLst/>
              <a:defRPr/>
            </a:pPr>
            <a:r>
              <a:rPr kumimoji="0" lang="ja-JP" altLang="en-US" sz="14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rPr>
              <a:t>１ 事業の目的</a:t>
            </a:r>
          </a:p>
        </p:txBody>
      </p:sp>
      <p:sp>
        <p:nvSpPr>
          <p:cNvPr id="47" name="正方形/長方形 46">
            <a:extLst>
              <a:ext uri="{FF2B5EF4-FFF2-40B4-BE49-F238E27FC236}">
                <a16:creationId xmlns:a16="http://schemas.microsoft.com/office/drawing/2014/main" id="{A889522F-FA51-F14C-BAA2-ADEAB79DDF80}"/>
              </a:ext>
            </a:extLst>
          </p:cNvPr>
          <p:cNvSpPr/>
          <p:nvPr/>
        </p:nvSpPr>
        <p:spPr>
          <a:xfrm>
            <a:off x="168589" y="2613929"/>
            <a:ext cx="9677026" cy="4217794"/>
          </a:xfrm>
          <a:prstGeom prst="rect">
            <a:avLst/>
          </a:prstGeom>
          <a:noFill/>
          <a:ln w="25400" cap="rnd" cmpd="sng" algn="ctr">
            <a:solidFill>
              <a:srgbClr val="103185"/>
            </a:solidFill>
            <a:prstDash val="solid"/>
            <a:bevel/>
          </a:ln>
          <a:effectLst/>
        </p:spPr>
        <p:txBody>
          <a:bodyPr lIns="144000" tIns="180000" rIns="144000" bIns="180000" rtlCol="0" anchor="t"/>
          <a:lstStyle/>
          <a:p>
            <a:pPr marL="1360488" marR="0" lvl="0" indent="-1647825" algn="l" defTabSz="457200" rtl="0" eaLnBrk="1" fontAlgn="auto" latinLnBrk="0" hangingPunct="1">
              <a:lnSpc>
                <a:spcPct val="100000"/>
              </a:lnSpc>
              <a:spcBef>
                <a:spcPts val="0"/>
              </a:spcBef>
              <a:spcAft>
                <a:spcPts val="0"/>
              </a:spcAft>
              <a:buClr>
                <a:prstClr val="black"/>
              </a:buClr>
              <a:buSzTx/>
              <a:buFontTx/>
              <a:buNone/>
              <a:tabLst/>
              <a:defRPr/>
            </a:pPr>
            <a:endParaRPr kumimoji="0" lang="ja-JP" altLang="en-US" sz="1100" b="0" i="0" u="none" strike="noStrike" kern="0" cap="none" spc="12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6" name="角丸四角形 45">
            <a:extLst>
              <a:ext uri="{FF2B5EF4-FFF2-40B4-BE49-F238E27FC236}">
                <a16:creationId xmlns:a16="http://schemas.microsoft.com/office/drawing/2014/main" id="{8569347B-8A4C-9646-89AB-DDDCB8E6B339}"/>
              </a:ext>
            </a:extLst>
          </p:cNvPr>
          <p:cNvSpPr/>
          <p:nvPr/>
        </p:nvSpPr>
        <p:spPr>
          <a:xfrm>
            <a:off x="57175" y="2504000"/>
            <a:ext cx="3977782" cy="288032"/>
          </a:xfrm>
          <a:prstGeom prst="roundRect">
            <a:avLst>
              <a:gd name="adj" fmla="val 0"/>
            </a:avLst>
          </a:prstGeom>
          <a:solidFill>
            <a:srgbClr val="103185"/>
          </a:solidFill>
          <a:ln w="50800">
            <a:solidFill>
              <a:srgbClr val="FFFFFF"/>
            </a:solidFill>
          </a:ln>
        </p:spPr>
        <p:txBody>
          <a:bodyPr tIns="72000" anchor="ctr"/>
          <a:lstStyle/>
          <a:p>
            <a:pPr marL="0" marR="0" lvl="0" indent="0" algn="l" defTabSz="591055" rtl="0" eaLnBrk="1" fontAlgn="auto" latinLnBrk="0" hangingPunct="1">
              <a:lnSpc>
                <a:spcPct val="130000"/>
              </a:lnSpc>
              <a:spcBef>
                <a:spcPts val="0"/>
              </a:spcBef>
              <a:spcAft>
                <a:spcPts val="796"/>
              </a:spcAft>
              <a:buClrTx/>
              <a:buSzTx/>
              <a:buFontTx/>
              <a:buNone/>
              <a:tabLst/>
              <a:defRPr/>
            </a:pPr>
            <a:r>
              <a:rPr kumimoji="0" lang="ja-JP" altLang="en-US" sz="1400" b="1" i="0" u="none" strike="noStrike" kern="0" cap="none" spc="239" normalizeH="0" baseline="0" noProof="0">
                <a:ln>
                  <a:noFill/>
                </a:ln>
                <a:solidFill>
                  <a:srgbClr val="FFFFFF"/>
                </a:solidFill>
                <a:effectLst/>
                <a:uLnTx/>
                <a:uFillTx/>
                <a:latin typeface="メイリオ"/>
                <a:ea typeface="メイリオ"/>
                <a:cs typeface="Noto Sans CJK JP DemiLight" charset="-128"/>
              </a:rPr>
              <a:t>２ 事業の概要・スキーム、実施主体等</a:t>
            </a:r>
          </a:p>
        </p:txBody>
      </p:sp>
      <p:pic>
        <p:nvPicPr>
          <p:cNvPr id="15" name="図 14">
            <a:extLst>
              <a:ext uri="{FF2B5EF4-FFF2-40B4-BE49-F238E27FC236}">
                <a16:creationId xmlns:a16="http://schemas.microsoft.com/office/drawing/2014/main" id="{5D1CD0C9-7921-FB9E-6B4E-7F9B005E5A1C}"/>
              </a:ext>
            </a:extLst>
          </p:cNvPr>
          <p:cNvPicPr>
            <a:picLocks noChangeAspect="1"/>
          </p:cNvPicPr>
          <p:nvPr/>
        </p:nvPicPr>
        <p:blipFill>
          <a:blip r:embed="rId3"/>
          <a:stretch>
            <a:fillRect/>
          </a:stretch>
        </p:blipFill>
        <p:spPr>
          <a:xfrm>
            <a:off x="147635" y="-68935"/>
            <a:ext cx="349554" cy="443815"/>
          </a:xfrm>
          <a:prstGeom prst="rect">
            <a:avLst/>
          </a:prstGeom>
        </p:spPr>
      </p:pic>
      <p:sp>
        <p:nvSpPr>
          <p:cNvPr id="16" name="角丸四角形 2">
            <a:extLst>
              <a:ext uri="{FF2B5EF4-FFF2-40B4-BE49-F238E27FC236}">
                <a16:creationId xmlns:a16="http://schemas.microsoft.com/office/drawing/2014/main" id="{D30DCBFE-3EA2-EBC2-26D4-96A5F6445836}"/>
              </a:ext>
            </a:extLst>
          </p:cNvPr>
          <p:cNvSpPr/>
          <p:nvPr/>
        </p:nvSpPr>
        <p:spPr>
          <a:xfrm>
            <a:off x="223485" y="3157720"/>
            <a:ext cx="2964249" cy="3428740"/>
          </a:xfrm>
          <a:prstGeom prst="roundRect">
            <a:avLst>
              <a:gd name="adj" fmla="val 5342"/>
            </a:avLst>
          </a:prstGeom>
          <a:solidFill>
            <a:srgbClr val="FFEFEF"/>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➀対象の設定</a:t>
            </a: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ニーズが高い大都市部中心に、住まい支援体制が未整備の自治体や、アンケートにより把握した取り組む意向がある自治体を抽出</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＊居住支援協議会未設置</a:t>
            </a: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a:t>
            </a:r>
            <a:r>
              <a:rPr kumimoji="1" lang="en-US" altLang="ja-JP" sz="900" b="0" i="0" u="none" strike="noStrike" kern="1200" cap="none" spc="0" normalizeH="0" baseline="0" noProof="0">
                <a:ln>
                  <a:noFill/>
                </a:ln>
                <a:solidFill>
                  <a:prstClr val="black"/>
                </a:solidFill>
                <a:effectLst/>
                <a:uLnTx/>
                <a:uFillTx/>
                <a:latin typeface="メイリオ"/>
                <a:ea typeface="メイリオ"/>
                <a:cs typeface="+mn-cs"/>
              </a:rPr>
              <a:t>R6</a:t>
            </a: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年</a:t>
            </a:r>
            <a:r>
              <a:rPr kumimoji="1" lang="en-US" altLang="ja-JP" sz="900" b="0" i="0" u="none" strike="noStrike" kern="1200" cap="none" spc="0" normalizeH="0" baseline="0" noProof="0">
                <a:ln>
                  <a:noFill/>
                </a:ln>
                <a:solidFill>
                  <a:prstClr val="black"/>
                </a:solidFill>
                <a:effectLst/>
                <a:uLnTx/>
                <a:uFillTx/>
                <a:latin typeface="メイリオ"/>
                <a:ea typeface="メイリオ"/>
                <a:cs typeface="+mn-cs"/>
              </a:rPr>
              <a:t>9</a:t>
            </a: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月末現在）</a:t>
            </a:r>
            <a:endParaRPr kumimoji="1" lang="en-US" altLang="ja-JP" sz="90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　　・政令指定都市：</a:t>
            </a:r>
            <a:r>
              <a:rPr kumimoji="1" lang="en-US" altLang="ja-JP" sz="1050" b="0" i="0" u="none" strike="noStrike" kern="1200" cap="none" spc="0" normalizeH="0" baseline="0" noProof="0">
                <a:ln>
                  <a:noFill/>
                </a:ln>
                <a:solidFill>
                  <a:prstClr val="black"/>
                </a:solidFill>
                <a:effectLst/>
                <a:uLnTx/>
                <a:uFillTx/>
                <a:latin typeface="メイリオ"/>
                <a:ea typeface="メイリオ"/>
                <a:cs typeface="+mn-cs"/>
              </a:rPr>
              <a:t>7</a:t>
            </a: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市</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　　・中核市：</a:t>
            </a:r>
            <a:r>
              <a:rPr kumimoji="1" lang="en-US" altLang="ja-JP" sz="1050" b="0" i="0" u="none" strike="noStrike" kern="1200" cap="none" spc="0" normalizeH="0" baseline="0" noProof="0">
                <a:ln>
                  <a:noFill/>
                </a:ln>
                <a:solidFill>
                  <a:prstClr val="black"/>
                </a:solidFill>
                <a:effectLst/>
                <a:uLnTx/>
                <a:uFillTx/>
                <a:latin typeface="メイリオ"/>
                <a:ea typeface="メイリオ"/>
                <a:cs typeface="+mn-cs"/>
              </a:rPr>
              <a:t>48</a:t>
            </a: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市</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➁集合形式の研修会を開催</a:t>
            </a: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＊高齢者の住まい確保に関する現状と課題</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＊活用可能な最新の制度・施策説明</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＊取組のポイントの解説</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＊グループワーク</a:t>
            </a:r>
            <a:endParaRPr kumimoji="1" lang="en-US" altLang="ja-JP" sz="105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p:txBody>
      </p:sp>
      <p:sp>
        <p:nvSpPr>
          <p:cNvPr id="17" name="角丸四角形 86">
            <a:extLst>
              <a:ext uri="{FF2B5EF4-FFF2-40B4-BE49-F238E27FC236}">
                <a16:creationId xmlns:a16="http://schemas.microsoft.com/office/drawing/2014/main" id="{10ACDF79-14DA-235E-B36B-1D547EEFC916}"/>
              </a:ext>
            </a:extLst>
          </p:cNvPr>
          <p:cNvSpPr/>
          <p:nvPr/>
        </p:nvSpPr>
        <p:spPr>
          <a:xfrm>
            <a:off x="4133883" y="2641486"/>
            <a:ext cx="2474725" cy="265797"/>
          </a:xfrm>
          <a:prstGeom prst="roundRect">
            <a:avLst>
              <a:gd name="adj" fmla="val 50000"/>
            </a:avLst>
          </a:prstGeom>
          <a:solidFill>
            <a:srgbClr val="DB4D6D"/>
          </a:solidFill>
          <a:ln>
            <a:noFill/>
          </a:ln>
          <a:effectLst/>
        </p:spPr>
        <p:txBody>
          <a:bodyPr lIns="107948" rIns="35983" rtlCol="0" anchor="ctr"/>
          <a:lstStyle/>
          <a:p>
            <a:pPr marL="0" marR="0" lvl="0" indent="0" algn="l" defTabSz="913943" rtl="0" eaLnBrk="1" fontAlgn="base" latinLnBrk="0" hangingPunct="1">
              <a:lnSpc>
                <a:spcPct val="100000"/>
              </a:lnSpc>
              <a:spcBef>
                <a:spcPct val="0"/>
              </a:spcBef>
              <a:spcAft>
                <a:spcPct val="0"/>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Segoe UI"/>
                <a:ea typeface="メイリオ"/>
                <a:cs typeface="Arial"/>
              </a:rPr>
              <a:t>２．事業実施に向けた伴走支援</a:t>
            </a:r>
          </a:p>
        </p:txBody>
      </p:sp>
      <p:sp>
        <p:nvSpPr>
          <p:cNvPr id="18" name="角丸四角形 86">
            <a:extLst>
              <a:ext uri="{FF2B5EF4-FFF2-40B4-BE49-F238E27FC236}">
                <a16:creationId xmlns:a16="http://schemas.microsoft.com/office/drawing/2014/main" id="{E2731401-7F3A-7294-F495-5E9786F24974}"/>
              </a:ext>
            </a:extLst>
          </p:cNvPr>
          <p:cNvSpPr/>
          <p:nvPr/>
        </p:nvSpPr>
        <p:spPr>
          <a:xfrm>
            <a:off x="322412" y="2824063"/>
            <a:ext cx="2646925" cy="430204"/>
          </a:xfrm>
          <a:prstGeom prst="roundRect">
            <a:avLst>
              <a:gd name="adj" fmla="val 50000"/>
            </a:avLst>
          </a:prstGeom>
          <a:solidFill>
            <a:srgbClr val="DB4D6D"/>
          </a:solidFill>
          <a:ln>
            <a:noFill/>
          </a:ln>
          <a:effectLst/>
        </p:spPr>
        <p:txBody>
          <a:bodyPr lIns="107948" rIns="35983" rtlCol="0" anchor="ctr"/>
          <a:lstStyle/>
          <a:p>
            <a:pPr marL="0" marR="0" lvl="0" indent="0" algn="l" defTabSz="913943" rtl="0" eaLnBrk="1" fontAlgn="base" latinLnBrk="0" hangingPunct="1">
              <a:lnSpc>
                <a:spcPct val="100000"/>
              </a:lnSpc>
              <a:spcBef>
                <a:spcPct val="0"/>
              </a:spcBef>
              <a:spcAft>
                <a:spcPct val="0"/>
              </a:spcAft>
              <a:buClrTx/>
              <a:buSzTx/>
              <a:buFontTx/>
              <a:buNone/>
              <a:tabLst/>
              <a:defRPr/>
            </a:pPr>
            <a:r>
              <a:rPr kumimoji="0" lang="ja-JP" altLang="en-US" sz="1200" b="0" i="0" u="sng" strike="noStrike" kern="0" cap="none" spc="0" normalizeH="0" baseline="0" noProof="0">
                <a:ln>
                  <a:noFill/>
                </a:ln>
                <a:solidFill>
                  <a:srgbClr val="FFFFFF"/>
                </a:solidFill>
                <a:effectLst/>
                <a:uLnTx/>
                <a:uFillTx/>
                <a:latin typeface="Segoe UI"/>
                <a:ea typeface="メイリオ"/>
                <a:cs typeface="Arial"/>
              </a:rPr>
              <a:t>１．必要性が高い自治体に対する働きかけ・対象自治体の選定</a:t>
            </a:r>
            <a:endParaRPr kumimoji="0" lang="en-US" altLang="ja-JP" sz="1200" b="0" i="0" u="sng" strike="noStrike" kern="0" cap="none" spc="0" normalizeH="0" baseline="0" noProof="0">
              <a:ln>
                <a:noFill/>
              </a:ln>
              <a:solidFill>
                <a:srgbClr val="FFFFFF"/>
              </a:solidFill>
              <a:effectLst/>
              <a:uLnTx/>
              <a:uFillTx/>
              <a:latin typeface="Segoe UI"/>
              <a:ea typeface="メイリオ"/>
              <a:cs typeface="Arial"/>
            </a:endParaRPr>
          </a:p>
        </p:txBody>
      </p:sp>
      <p:pic>
        <p:nvPicPr>
          <p:cNvPr id="8" name="図 7">
            <a:extLst>
              <a:ext uri="{FF2B5EF4-FFF2-40B4-BE49-F238E27FC236}">
                <a16:creationId xmlns:a16="http://schemas.microsoft.com/office/drawing/2014/main" id="{C48004B1-2EE6-0BE8-4C0E-7C622B420045}"/>
              </a:ext>
            </a:extLst>
          </p:cNvPr>
          <p:cNvPicPr>
            <a:picLocks noChangeAspect="1"/>
          </p:cNvPicPr>
          <p:nvPr/>
        </p:nvPicPr>
        <p:blipFill>
          <a:blip r:embed="rId4"/>
          <a:stretch>
            <a:fillRect/>
          </a:stretch>
        </p:blipFill>
        <p:spPr>
          <a:xfrm>
            <a:off x="7072986" y="5642403"/>
            <a:ext cx="976378" cy="689694"/>
          </a:xfrm>
          <a:prstGeom prst="rect">
            <a:avLst/>
          </a:prstGeom>
        </p:spPr>
      </p:pic>
      <p:sp>
        <p:nvSpPr>
          <p:cNvPr id="19" name="二等辺三角形 18">
            <a:extLst>
              <a:ext uri="{FF2B5EF4-FFF2-40B4-BE49-F238E27FC236}">
                <a16:creationId xmlns:a16="http://schemas.microsoft.com/office/drawing/2014/main" id="{C95B9EE7-E4F0-0E26-219D-2E34B1C75ED6}"/>
              </a:ext>
            </a:extLst>
          </p:cNvPr>
          <p:cNvSpPr/>
          <p:nvPr/>
        </p:nvSpPr>
        <p:spPr>
          <a:xfrm rot="10800000">
            <a:off x="1420422" y="4567345"/>
            <a:ext cx="469757" cy="1554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0" name="二等辺三角形 19">
            <a:extLst>
              <a:ext uri="{FF2B5EF4-FFF2-40B4-BE49-F238E27FC236}">
                <a16:creationId xmlns:a16="http://schemas.microsoft.com/office/drawing/2014/main" id="{0EB971ED-8CA2-27AA-4F4E-5D6082DF9B43}"/>
              </a:ext>
            </a:extLst>
          </p:cNvPr>
          <p:cNvSpPr/>
          <p:nvPr/>
        </p:nvSpPr>
        <p:spPr>
          <a:xfrm rot="10800000">
            <a:off x="1420422" y="5550270"/>
            <a:ext cx="457174" cy="1554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9" name="テキスト ボックス 28">
            <a:extLst>
              <a:ext uri="{FF2B5EF4-FFF2-40B4-BE49-F238E27FC236}">
                <a16:creationId xmlns:a16="http://schemas.microsoft.com/office/drawing/2014/main" id="{4DEFCFAC-E361-F274-28FA-3CE8B2055ED8}"/>
              </a:ext>
            </a:extLst>
          </p:cNvPr>
          <p:cNvSpPr txBox="1"/>
          <p:nvPr/>
        </p:nvSpPr>
        <p:spPr>
          <a:xfrm>
            <a:off x="3441953" y="5372936"/>
            <a:ext cx="3792669" cy="1038746"/>
          </a:xfrm>
          <a:prstGeom prst="rect">
            <a:avLst/>
          </a:prstGeom>
          <a:noFill/>
        </p:spPr>
        <p:txBody>
          <a:bodyPr wrap="square" lIns="91440" tIns="45720" rIns="91440" bIns="45720" rtlCol="0" anchor="t">
            <a:spAutoFit/>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・実態把握</a:t>
            </a:r>
            <a:endParaRPr kumimoji="1" lang="en-US" altLang="ja-JP"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大家の入居制限、支援機関と不動産事業者とのつながり　等</a:t>
            </a:r>
            <a:endParaRPr kumimoji="1" lang="en-US" altLang="ja-JP"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・庁内外の関係者調整、ネットワーク構築</a:t>
            </a: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a:ea typeface="メイリオ"/>
                <a:cs typeface="+mn-cs"/>
              </a:rPr>
              <a:t>　  </a:t>
            </a:r>
            <a:r>
              <a:rPr kumimoji="1" lang="ja-JP" altLang="en-US" sz="900" b="0" i="0" u="none" strike="noStrike" kern="1200" cap="none" spc="0" normalizeH="0" baseline="0" noProof="0">
                <a:ln>
                  <a:noFill/>
                </a:ln>
                <a:solidFill>
                  <a:prstClr val="black"/>
                </a:solidFill>
                <a:effectLst/>
                <a:uLnTx/>
                <a:uFillTx/>
                <a:latin typeface="メイリオ"/>
                <a:ea typeface="メイリオ"/>
                <a:cs typeface="+mn-cs"/>
              </a:rPr>
              <a:t>庁内連携体制、行政と社会福祉法人・不動産団体等との協働体制　</a:t>
            </a:r>
            <a:endParaRPr kumimoji="1" lang="en-US" altLang="ja-JP" sz="900" b="0"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a:t>
            </a: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住まい支援の具体的な事業化を検討</a:t>
            </a:r>
            <a:endParaRPr kumimoji="1" lang="en-US" altLang="ja-JP"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住まい支援の担い手発掘、住まい支援体制の検討　等</a:t>
            </a:r>
          </a:p>
        </p:txBody>
      </p:sp>
      <p:pic>
        <p:nvPicPr>
          <p:cNvPr id="33" name="図 1">
            <a:extLst>
              <a:ext uri="{FF2B5EF4-FFF2-40B4-BE49-F238E27FC236}">
                <a16:creationId xmlns:a16="http://schemas.microsoft.com/office/drawing/2014/main" id="{28E75135-2A47-7DB4-47A8-B462B6167AC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0873" y="5269764"/>
            <a:ext cx="788706" cy="430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下矢印 34">
            <a:extLst>
              <a:ext uri="{FF2B5EF4-FFF2-40B4-BE49-F238E27FC236}">
                <a16:creationId xmlns:a16="http://schemas.microsoft.com/office/drawing/2014/main" id="{D5B524E0-60E3-5AA4-5479-FD56223D842C}"/>
              </a:ext>
            </a:extLst>
          </p:cNvPr>
          <p:cNvSpPr/>
          <p:nvPr/>
        </p:nvSpPr>
        <p:spPr>
          <a:xfrm rot="16200000">
            <a:off x="7691229" y="5811868"/>
            <a:ext cx="1056735" cy="189048"/>
          </a:xfrm>
          <a:prstGeom prst="downArrow">
            <a:avLst>
              <a:gd name="adj1" fmla="val 55029"/>
              <a:gd name="adj2" fmla="val 34731"/>
            </a:avLst>
          </a:prstGeom>
          <a:solidFill>
            <a:srgbClr val="008F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endParaRPr kumimoji="1" lang="ja-JP" altLang="en-US" sz="1398"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1C72B075-5E5B-C116-F0A0-B2D8DFA90481}"/>
              </a:ext>
            </a:extLst>
          </p:cNvPr>
          <p:cNvSpPr txBox="1"/>
          <p:nvPr/>
        </p:nvSpPr>
        <p:spPr>
          <a:xfrm>
            <a:off x="329696" y="5734841"/>
            <a:ext cx="2626044" cy="738664"/>
          </a:xfrm>
          <a:prstGeom prst="rect">
            <a:avLst/>
          </a:prstGeom>
          <a:pattFill prst="ltDnDiag">
            <a:fgClr>
              <a:schemeClr val="accent1"/>
            </a:fgClr>
            <a:bgClr>
              <a:schemeClr val="bg1"/>
            </a:bgClr>
          </a:pattFill>
          <a:ln>
            <a:solidFill>
              <a:schemeClr val="accent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➂研修会を通じて取組の機運が高まった自治体を選定。</a:t>
            </a:r>
            <a:endParaRPr kumimoji="1" lang="en-US" altLang="ja-JP" sz="1050" b="1" i="0" u="none"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住まい支援の体制構築と事業実施に</a:t>
            </a:r>
            <a:endParaRPr kumimoji="1" lang="en-US" altLang="ja-JP"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向けて伴走支援につなげる　</a:t>
            </a:r>
          </a:p>
        </p:txBody>
      </p:sp>
      <p:sp>
        <p:nvSpPr>
          <p:cNvPr id="30" name="下矢印 34">
            <a:extLst>
              <a:ext uri="{FF2B5EF4-FFF2-40B4-BE49-F238E27FC236}">
                <a16:creationId xmlns:a16="http://schemas.microsoft.com/office/drawing/2014/main" id="{B999EE20-07BD-51E3-56B0-0A0FBAE3D986}"/>
              </a:ext>
            </a:extLst>
          </p:cNvPr>
          <p:cNvSpPr/>
          <p:nvPr/>
        </p:nvSpPr>
        <p:spPr>
          <a:xfrm rot="16200000">
            <a:off x="2790315" y="5818185"/>
            <a:ext cx="1056735" cy="176413"/>
          </a:xfrm>
          <a:prstGeom prst="downArrow">
            <a:avLst>
              <a:gd name="adj1" fmla="val 55029"/>
              <a:gd name="adj2" fmla="val 34731"/>
            </a:avLst>
          </a:prstGeom>
          <a:solidFill>
            <a:srgbClr val="008F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endParaRPr kumimoji="1" lang="ja-JP" altLang="en-US" sz="1398"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a:extLst>
              <a:ext uri="{FF2B5EF4-FFF2-40B4-BE49-F238E27FC236}">
                <a16:creationId xmlns:a16="http://schemas.microsoft.com/office/drawing/2014/main" id="{1471AA96-6679-81BE-8C0B-8F4885CCB5DC}"/>
              </a:ext>
            </a:extLst>
          </p:cNvPr>
          <p:cNvSpPr txBox="1"/>
          <p:nvPr/>
        </p:nvSpPr>
        <p:spPr>
          <a:xfrm>
            <a:off x="250159" y="6615283"/>
            <a:ext cx="1817387" cy="2616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100" b="0" i="0" u="none" strike="noStrike" kern="0" cap="none" spc="0" normalizeH="0" baseline="0" noProof="0">
                <a:ln>
                  <a:noFill/>
                </a:ln>
                <a:solidFill>
                  <a:prstClr val="black"/>
                </a:solidFill>
                <a:effectLst/>
                <a:uLnTx/>
                <a:uFillTx/>
                <a:latin typeface="Segoe UI"/>
                <a:ea typeface="メイリオ"/>
                <a:cs typeface="Arial"/>
              </a:rPr>
              <a:t>※</a:t>
            </a:r>
            <a:r>
              <a:rPr kumimoji="0" lang="ja-JP" altLang="en-US" sz="1100" b="0" i="0" u="none" strike="noStrike" kern="0" cap="none" spc="0" normalizeH="0" baseline="0" noProof="0">
                <a:ln>
                  <a:noFill/>
                </a:ln>
                <a:solidFill>
                  <a:prstClr val="black"/>
                </a:solidFill>
                <a:effectLst/>
                <a:uLnTx/>
                <a:uFillTx/>
                <a:latin typeface="Segoe UI"/>
                <a:ea typeface="メイリオ"/>
                <a:cs typeface="Arial"/>
              </a:rPr>
              <a:t> 下線箇所は</a:t>
            </a:r>
            <a:r>
              <a:rPr kumimoji="0" lang="en-US" altLang="ja-JP" sz="1100" b="0" i="0" u="none" strike="noStrike" kern="0" cap="none" spc="0" normalizeH="0" baseline="0" noProof="0">
                <a:ln>
                  <a:noFill/>
                </a:ln>
                <a:solidFill>
                  <a:prstClr val="black"/>
                </a:solidFill>
                <a:effectLst/>
                <a:uLnTx/>
                <a:uFillTx/>
                <a:latin typeface="Segoe UI"/>
                <a:ea typeface="メイリオ"/>
                <a:cs typeface="Arial"/>
              </a:rPr>
              <a:t>R7</a:t>
            </a:r>
            <a:r>
              <a:rPr kumimoji="0" lang="ja-JP" altLang="en-US" sz="1100" b="0" i="0" u="none" strike="noStrike" kern="0" cap="none" spc="0" normalizeH="0" baseline="0" noProof="0">
                <a:ln>
                  <a:noFill/>
                </a:ln>
                <a:solidFill>
                  <a:prstClr val="black"/>
                </a:solidFill>
                <a:effectLst/>
                <a:uLnTx/>
                <a:uFillTx/>
                <a:latin typeface="Segoe UI"/>
                <a:ea typeface="メイリオ"/>
                <a:cs typeface="Arial"/>
              </a:rPr>
              <a:t>拡充分</a:t>
            </a:r>
            <a:endParaRPr kumimoji="0" lang="en-US" altLang="ja-JP" sz="1100" b="0" i="0" u="none" strike="noStrike" kern="0" cap="none" spc="0" normalizeH="0" baseline="0" noProof="0">
              <a:ln>
                <a:noFill/>
              </a:ln>
              <a:solidFill>
                <a:prstClr val="black"/>
              </a:solidFill>
              <a:effectLst/>
              <a:uLnTx/>
              <a:uFillTx/>
              <a:latin typeface="Segoe UI"/>
              <a:ea typeface="メイリオ"/>
              <a:cs typeface="Arial"/>
            </a:endParaRPr>
          </a:p>
        </p:txBody>
      </p:sp>
      <p:sp>
        <p:nvSpPr>
          <p:cNvPr id="25" name="角丸四角形 2">
            <a:extLst>
              <a:ext uri="{FF2B5EF4-FFF2-40B4-BE49-F238E27FC236}">
                <a16:creationId xmlns:a16="http://schemas.microsoft.com/office/drawing/2014/main" id="{1E3B6B7A-8876-A6A5-FE2C-707F78ADD26E}"/>
              </a:ext>
            </a:extLst>
          </p:cNvPr>
          <p:cNvSpPr/>
          <p:nvPr/>
        </p:nvSpPr>
        <p:spPr>
          <a:xfrm>
            <a:off x="7329006" y="2824063"/>
            <a:ext cx="2434400" cy="1766255"/>
          </a:xfrm>
          <a:prstGeom prst="roundRect">
            <a:avLst>
              <a:gd name="adj" fmla="val 5342"/>
            </a:avLst>
          </a:prstGeom>
          <a:solidFill>
            <a:srgbClr val="FFEFEF"/>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sng" strike="noStrike" kern="1200" cap="none" spc="0" normalizeH="0" baseline="0" noProof="0">
                <a:ln>
                  <a:noFill/>
                </a:ln>
                <a:solidFill>
                  <a:prstClr val="black"/>
                </a:solidFill>
                <a:effectLst/>
                <a:uLnTx/>
                <a:uFillTx/>
                <a:latin typeface="メイリオ"/>
                <a:ea typeface="メイリオ"/>
                <a:cs typeface="+mn-cs"/>
              </a:rPr>
              <a:t>○　取組事例と住まい支援の課題・</a:t>
            </a: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　</a:t>
            </a:r>
            <a:r>
              <a:rPr kumimoji="1" lang="ja-JP" altLang="en-US" sz="1050" b="1" i="0" u="sng" strike="noStrike" kern="1200" cap="none" spc="0" normalizeH="0" baseline="0" noProof="0">
                <a:ln>
                  <a:noFill/>
                </a:ln>
                <a:solidFill>
                  <a:prstClr val="black"/>
                </a:solidFill>
                <a:effectLst/>
                <a:uLnTx/>
                <a:uFillTx/>
                <a:latin typeface="メイリオ"/>
                <a:ea typeface="メイリオ"/>
                <a:cs typeface="+mn-cs"/>
              </a:rPr>
              <a:t>解決策を考える事例集の作成、</a:t>
            </a: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a:ea typeface="メイリオ"/>
                <a:cs typeface="+mn-cs"/>
              </a:rPr>
              <a:t>　</a:t>
            </a:r>
            <a:r>
              <a:rPr kumimoji="1" lang="ja-JP" altLang="en-US" sz="1050" b="1" i="0" u="sng" strike="noStrike" kern="1200" cap="none" spc="0" normalizeH="0" baseline="0" noProof="0">
                <a:ln>
                  <a:noFill/>
                </a:ln>
                <a:solidFill>
                  <a:prstClr val="black"/>
                </a:solidFill>
                <a:effectLst/>
                <a:uLnTx/>
                <a:uFillTx/>
                <a:latin typeface="メイリオ"/>
                <a:ea typeface="メイリオ"/>
                <a:cs typeface="+mn-cs"/>
              </a:rPr>
              <a:t>フォーラムの開催による普及</a:t>
            </a: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a:p>
            <a:pPr marL="0" marR="0" lvl="0" indent="0" algn="l" defTabSz="913943" rtl="0" eaLnBrk="1" fontAlgn="auto" latinLnBrk="0" hangingPunct="1">
              <a:lnSpc>
                <a:spcPct val="100000"/>
              </a:lnSpc>
              <a:spcBef>
                <a:spcPts val="0"/>
              </a:spcBef>
              <a:spcAft>
                <a:spcPts val="0"/>
              </a:spcAft>
              <a:buClrTx/>
              <a:buSzTx/>
              <a:buFontTx/>
              <a:buNone/>
              <a:tabLst/>
              <a:defRPr/>
            </a:pPr>
            <a:endParaRPr kumimoji="1" lang="en-US" altLang="ja-JP" sz="1050" b="1" i="0" u="sng" strike="noStrike" kern="1200" cap="none" spc="0" normalizeH="0" baseline="0" noProof="0">
              <a:ln>
                <a:noFill/>
              </a:ln>
              <a:solidFill>
                <a:prstClr val="black"/>
              </a:solidFill>
              <a:effectLst/>
              <a:uLnTx/>
              <a:uFillTx/>
              <a:latin typeface="メイリオ"/>
              <a:ea typeface="メイリオ"/>
              <a:cs typeface="+mn-cs"/>
            </a:endParaRPr>
          </a:p>
        </p:txBody>
      </p:sp>
      <p:sp>
        <p:nvSpPr>
          <p:cNvPr id="44" name="角丸四角形 86">
            <a:extLst>
              <a:ext uri="{FF2B5EF4-FFF2-40B4-BE49-F238E27FC236}">
                <a16:creationId xmlns:a16="http://schemas.microsoft.com/office/drawing/2014/main" id="{3863E5A4-BB1D-7295-BF71-0914E4479E5A}"/>
              </a:ext>
            </a:extLst>
          </p:cNvPr>
          <p:cNvSpPr/>
          <p:nvPr/>
        </p:nvSpPr>
        <p:spPr>
          <a:xfrm>
            <a:off x="7561175" y="2674600"/>
            <a:ext cx="2110133" cy="265797"/>
          </a:xfrm>
          <a:prstGeom prst="roundRect">
            <a:avLst>
              <a:gd name="adj" fmla="val 50000"/>
            </a:avLst>
          </a:prstGeom>
          <a:solidFill>
            <a:srgbClr val="DB4D6D"/>
          </a:solidFill>
          <a:ln>
            <a:noFill/>
          </a:ln>
          <a:effectLst/>
        </p:spPr>
        <p:txBody>
          <a:bodyPr lIns="107948" rIns="35983" rtlCol="0" anchor="ctr"/>
          <a:lstStyle/>
          <a:p>
            <a:pPr marL="0" marR="0" lvl="0" indent="0" algn="l" defTabSz="913943" rtl="0" eaLnBrk="1" fontAlgn="base" latinLnBrk="0" hangingPunct="1">
              <a:lnSpc>
                <a:spcPct val="100000"/>
              </a:lnSpc>
              <a:spcBef>
                <a:spcPct val="0"/>
              </a:spcBef>
              <a:spcAft>
                <a:spcPct val="0"/>
              </a:spcAft>
              <a:buClrTx/>
              <a:buSzTx/>
              <a:buFontTx/>
              <a:buNone/>
              <a:tabLst/>
              <a:defRPr/>
            </a:pPr>
            <a:r>
              <a:rPr kumimoji="0" lang="ja-JP" altLang="en-US" sz="1200" b="0" i="0" u="sng" strike="noStrike" kern="0" cap="none" spc="0" normalizeH="0" baseline="0" noProof="0">
                <a:ln>
                  <a:noFill/>
                </a:ln>
                <a:solidFill>
                  <a:srgbClr val="FFFFFF"/>
                </a:solidFill>
                <a:effectLst/>
                <a:uLnTx/>
                <a:uFillTx/>
                <a:latin typeface="Segoe UI"/>
                <a:ea typeface="メイリオ"/>
                <a:cs typeface="Arial"/>
              </a:rPr>
              <a:t>３．全国展開に向けた取組</a:t>
            </a:r>
          </a:p>
        </p:txBody>
      </p:sp>
      <p:sp>
        <p:nvSpPr>
          <p:cNvPr id="48" name="下矢印 34">
            <a:extLst>
              <a:ext uri="{FF2B5EF4-FFF2-40B4-BE49-F238E27FC236}">
                <a16:creationId xmlns:a16="http://schemas.microsoft.com/office/drawing/2014/main" id="{183E5961-FDDE-BEA5-1FD7-C16280F5369F}"/>
              </a:ext>
            </a:extLst>
          </p:cNvPr>
          <p:cNvSpPr/>
          <p:nvPr/>
        </p:nvSpPr>
        <p:spPr>
          <a:xfrm>
            <a:off x="4792888" y="4679154"/>
            <a:ext cx="1056735" cy="244678"/>
          </a:xfrm>
          <a:prstGeom prst="downArrow">
            <a:avLst>
              <a:gd name="adj1" fmla="val 55029"/>
              <a:gd name="adj2" fmla="val 3473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endParaRPr kumimoji="1" lang="ja-JP" altLang="en-US" sz="1398"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9" name="下矢印 34">
            <a:extLst>
              <a:ext uri="{FF2B5EF4-FFF2-40B4-BE49-F238E27FC236}">
                <a16:creationId xmlns:a16="http://schemas.microsoft.com/office/drawing/2014/main" id="{C392AD71-0AAC-C1AC-78E8-355B3B4C6080}"/>
              </a:ext>
            </a:extLst>
          </p:cNvPr>
          <p:cNvSpPr/>
          <p:nvPr/>
        </p:nvSpPr>
        <p:spPr>
          <a:xfrm rot="10800000">
            <a:off x="7217591" y="4663028"/>
            <a:ext cx="1056735" cy="244678"/>
          </a:xfrm>
          <a:prstGeom prst="downArrow">
            <a:avLst>
              <a:gd name="adj1" fmla="val 55029"/>
              <a:gd name="adj2" fmla="val 3473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43" rtl="0" eaLnBrk="1" fontAlgn="auto" latinLnBrk="0" hangingPunct="1">
              <a:lnSpc>
                <a:spcPct val="100000"/>
              </a:lnSpc>
              <a:spcBef>
                <a:spcPts val="0"/>
              </a:spcBef>
              <a:spcAft>
                <a:spcPts val="0"/>
              </a:spcAft>
              <a:buClrTx/>
              <a:buSzTx/>
              <a:buFontTx/>
              <a:buNone/>
              <a:tabLst/>
              <a:defRPr/>
            </a:pPr>
            <a:endParaRPr kumimoji="1" lang="ja-JP" altLang="en-US" sz="1398"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pic>
        <p:nvPicPr>
          <p:cNvPr id="6" name="図 5">
            <a:extLst>
              <a:ext uri="{FF2B5EF4-FFF2-40B4-BE49-F238E27FC236}">
                <a16:creationId xmlns:a16="http://schemas.microsoft.com/office/drawing/2014/main" id="{2BE6FC21-B92C-2593-6AD1-F9736A38DE0E}"/>
              </a:ext>
            </a:extLst>
          </p:cNvPr>
          <p:cNvPicPr>
            <a:picLocks noChangeAspect="1"/>
          </p:cNvPicPr>
          <p:nvPr/>
        </p:nvPicPr>
        <p:blipFill>
          <a:blip r:embed="rId6"/>
          <a:stretch>
            <a:fillRect/>
          </a:stretch>
        </p:blipFill>
        <p:spPr>
          <a:xfrm>
            <a:off x="7615374" y="3605918"/>
            <a:ext cx="1475360" cy="835224"/>
          </a:xfrm>
          <a:prstGeom prst="rect">
            <a:avLst/>
          </a:prstGeom>
        </p:spPr>
      </p:pic>
      <p:sp>
        <p:nvSpPr>
          <p:cNvPr id="22" name="スライド番号プレースホルダー 1">
            <a:extLst>
              <a:ext uri="{FF2B5EF4-FFF2-40B4-BE49-F238E27FC236}">
                <a16:creationId xmlns:a16="http://schemas.microsoft.com/office/drawing/2014/main" id="{F8D63802-775C-4620-0670-4106A5C97083}"/>
              </a:ext>
            </a:extLst>
          </p:cNvPr>
          <p:cNvSpPr>
            <a:spLocks noGrp="1"/>
          </p:cNvSpPr>
          <p:nvPr>
            <p:ph type="sldNum" sz="quarter" idx="12"/>
          </p:nvPr>
        </p:nvSpPr>
        <p:spPr>
          <a:xfrm>
            <a:off x="7587200" y="6492877"/>
            <a:ext cx="23114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A29CB-BA86-48A6-80E1-CB8750A963B5}" type="slidenum">
              <a:rPr kumimoji="1" lang="ja-JP" altLang="en-US" sz="1400" b="0" i="0" u="none" strike="noStrike" kern="1200" cap="none" spc="0" normalizeH="0" baseline="0" noProof="0">
                <a:ln>
                  <a:noFill/>
                </a:ln>
                <a:solidFill>
                  <a:prstClr val="black"/>
                </a:solidFill>
                <a:effectLst/>
                <a:uLnTx/>
                <a:uFillTx/>
                <a:latin typeface="Calibri"/>
                <a:ea typeface="ＭＳ Ｐゴシック"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400" b="0" i="0" u="none" strike="noStrike" kern="1200" cap="none" spc="0" normalizeH="0" baseline="0" noProof="0" dirty="0">
              <a:ln>
                <a:noFill/>
              </a:ln>
              <a:solidFill>
                <a:prstClr val="black"/>
              </a:solidFill>
              <a:effectLst/>
              <a:uLnTx/>
              <a:uFillTx/>
              <a:latin typeface="Calibri"/>
              <a:ea typeface="ＭＳ Ｐゴシック" pitchFamily="50" charset="-128"/>
              <a:cs typeface="+mn-cs"/>
            </a:endParaRPr>
          </a:p>
        </p:txBody>
      </p:sp>
    </p:spTree>
    <p:extLst>
      <p:ext uri="{BB962C8B-B14F-4D97-AF65-F5344CB8AC3E}">
        <p14:creationId xmlns:p14="http://schemas.microsoft.com/office/powerpoint/2010/main" val="1552510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7F89D87-C54B-36C5-4AE9-8069FABC8C7D}"/>
              </a:ext>
            </a:extLst>
          </p:cNvPr>
          <p:cNvSpPr txBox="1">
            <a:spLocks/>
          </p:cNvSpPr>
          <p:nvPr/>
        </p:nvSpPr>
        <p:spPr>
          <a:xfrm>
            <a:off x="0" y="3176"/>
            <a:ext cx="9906000" cy="454025"/>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1200" cap="none" spc="272" normalizeH="0" baseline="0" noProof="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 name="テキスト プレースホルダー 6">
            <a:extLst>
              <a:ext uri="{FF2B5EF4-FFF2-40B4-BE49-F238E27FC236}">
                <a16:creationId xmlns:a16="http://schemas.microsoft.com/office/drawing/2014/main" id="{5E767A45-A0F8-2CFA-E68A-5DBFF7AD7B86}"/>
              </a:ext>
            </a:extLst>
          </p:cNvPr>
          <p:cNvSpPr txBox="1">
            <a:spLocks/>
          </p:cNvSpPr>
          <p:nvPr/>
        </p:nvSpPr>
        <p:spPr>
          <a:xfrm>
            <a:off x="6400800" y="1"/>
            <a:ext cx="3124200" cy="454755"/>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1200" cap="none" spc="272" normalizeH="0" baseline="0" noProof="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51206" name="テキスト ボックス 3">
            <a:extLst>
              <a:ext uri="{FF2B5EF4-FFF2-40B4-BE49-F238E27FC236}">
                <a16:creationId xmlns:a16="http://schemas.microsoft.com/office/drawing/2014/main" id="{D76EEABB-8E76-5012-DF91-993902F8AAD4}"/>
              </a:ext>
            </a:extLst>
          </p:cNvPr>
          <p:cNvSpPr txBox="1">
            <a:spLocks noChangeArrowheads="1"/>
          </p:cNvSpPr>
          <p:nvPr/>
        </p:nvSpPr>
        <p:spPr bwMode="auto">
          <a:xfrm>
            <a:off x="381000" y="41275"/>
            <a:ext cx="9468544"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令和６年度 厚生労働省「高齢者住まい・生活支援伴走支援プロジェクト」支援団体一覧</a:t>
            </a:r>
          </a:p>
        </p:txBody>
      </p:sp>
      <p:graphicFrame>
        <p:nvGraphicFramePr>
          <p:cNvPr id="11" name="表 3">
            <a:extLst>
              <a:ext uri="{FF2B5EF4-FFF2-40B4-BE49-F238E27FC236}">
                <a16:creationId xmlns:a16="http://schemas.microsoft.com/office/drawing/2014/main" id="{A3FAC312-A2D4-91BF-7983-6AEE76BA1B4F}"/>
              </a:ext>
            </a:extLst>
          </p:cNvPr>
          <p:cNvGraphicFramePr>
            <a:graphicFrameLocks noGrp="1"/>
          </p:cNvGraphicFramePr>
          <p:nvPr/>
        </p:nvGraphicFramePr>
        <p:xfrm>
          <a:off x="488950" y="579864"/>
          <a:ext cx="8928100" cy="6095573"/>
        </p:xfrm>
        <a:graphic>
          <a:graphicData uri="http://schemas.openxmlformats.org/drawingml/2006/table">
            <a:tbl>
              <a:tblPr firstRow="1" firstCol="1" bandRow="1" bandCol="1">
                <a:tableStyleId>{F5AB1C69-6EDB-4FF4-983F-18BD219EF322}</a:tableStyleId>
              </a:tblPr>
              <a:tblGrid>
                <a:gridCol w="1468748">
                  <a:extLst>
                    <a:ext uri="{9D8B030D-6E8A-4147-A177-3AD203B41FA5}">
                      <a16:colId xmlns:a16="http://schemas.microsoft.com/office/drawing/2014/main" val="20000"/>
                    </a:ext>
                  </a:extLst>
                </a:gridCol>
                <a:gridCol w="943097">
                  <a:extLst>
                    <a:ext uri="{9D8B030D-6E8A-4147-A177-3AD203B41FA5}">
                      <a16:colId xmlns:a16="http://schemas.microsoft.com/office/drawing/2014/main" val="20001"/>
                    </a:ext>
                  </a:extLst>
                </a:gridCol>
                <a:gridCol w="6516255">
                  <a:extLst>
                    <a:ext uri="{9D8B030D-6E8A-4147-A177-3AD203B41FA5}">
                      <a16:colId xmlns:a16="http://schemas.microsoft.com/office/drawing/2014/main" val="20002"/>
                    </a:ext>
                  </a:extLst>
                </a:gridCol>
              </a:tblGrid>
              <a:tr h="281979">
                <a:tc>
                  <a:txBody>
                    <a:bodyPr/>
                    <a:lstStyle/>
                    <a:p>
                      <a:pPr algn="ctr">
                        <a:lnSpc>
                          <a:spcPts val="1600"/>
                        </a:lnSpc>
                      </a:pPr>
                      <a:r>
                        <a:rPr kumimoji="1" lang="ja-JP" altLang="en-US" sz="1000" b="0" spc="300">
                          <a:latin typeface="メイリオ" panose="020B0604030504040204" pitchFamily="50" charset="-128"/>
                          <a:ea typeface="メイリオ" panose="020B0604030504040204" pitchFamily="50" charset="-128"/>
                        </a:rPr>
                        <a:t>自治体</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tc>
                  <a:txBody>
                    <a:bodyPr/>
                    <a:lstStyle/>
                    <a:p>
                      <a:pPr algn="ctr">
                        <a:lnSpc>
                          <a:spcPts val="1600"/>
                        </a:lnSpc>
                      </a:pPr>
                      <a:r>
                        <a:rPr kumimoji="1" lang="ja-JP" altLang="en-US" sz="1000" b="0" spc="300">
                          <a:latin typeface="メイリオ" panose="020B0604030504040204" pitchFamily="50" charset="-128"/>
                          <a:ea typeface="メイリオ" panose="020B0604030504040204" pitchFamily="50" charset="-128"/>
                        </a:rPr>
                        <a:t>応募部局</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tc>
                  <a:txBody>
                    <a:bodyPr/>
                    <a:lstStyle/>
                    <a:p>
                      <a:pPr algn="ctr">
                        <a:lnSpc>
                          <a:spcPts val="1600"/>
                        </a:lnSpc>
                      </a:pPr>
                      <a:r>
                        <a:rPr kumimoji="1" lang="ja-JP" altLang="en-US" sz="1000" b="0" spc="300">
                          <a:latin typeface="メイリオ" panose="020B0604030504040204" pitchFamily="50" charset="-128"/>
                          <a:ea typeface="メイリオ" panose="020B0604030504040204" pitchFamily="50" charset="-128"/>
                        </a:rPr>
                        <a:t>応募概要</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extLst>
                  <a:ext uri="{0D108BD9-81ED-4DB2-BD59-A6C34878D82A}">
                    <a16:rowId xmlns:a16="http://schemas.microsoft.com/office/drawing/2014/main" val="10000"/>
                  </a:ext>
                </a:extLst>
              </a:tr>
              <a:tr h="776585">
                <a:tc>
                  <a:txBody>
                    <a:bodyPr/>
                    <a:lstStyle/>
                    <a:p>
                      <a:pPr algn="ctr">
                        <a:lnSpc>
                          <a:spcPts val="1400"/>
                        </a:lnSpc>
                      </a:pPr>
                      <a:r>
                        <a:rPr kumimoji="1" lang="ja-JP" altLang="en-US" sz="1000">
                          <a:solidFill>
                            <a:schemeClr val="tx1"/>
                          </a:solidFill>
                          <a:latin typeface="BIZ UDPゴシック" panose="020B0400000000000000" pitchFamily="50" charset="-128"/>
                          <a:ea typeface="BIZ UDPゴシック" panose="020B0400000000000000" pitchFamily="50" charset="-128"/>
                        </a:rPr>
                        <a:t>東京都国立市</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福祉部局</a:t>
                      </a:r>
                      <a:endParaRPr kumimoji="1" lang="en-US" altLang="ja-JP"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indent="-171450">
                        <a:lnSpc>
                          <a:spcPts val="1400"/>
                        </a:lnSpc>
                        <a:buFont typeface="Wingdings" panose="05000000000000000000" pitchFamily="2" charset="2"/>
                        <a:buChar char="Ø"/>
                      </a:pPr>
                      <a:r>
                        <a:rPr kumimoji="1" lang="ja-JP" altLang="en-US" sz="1000">
                          <a:latin typeface="BIZ UDPゴシック" panose="020B0400000000000000" pitchFamily="50" charset="-128"/>
                          <a:ea typeface="BIZ UDPゴシック" panose="020B0400000000000000" pitchFamily="50" charset="-128"/>
                        </a:rPr>
                        <a:t>市の公営住宅がなく住宅担当部署もないため、福祉部門で住宅相談に対応している。宅建協会と協定を結んでいるが、連携がうまく取れていない。また庁内</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においても、課題共有のみで連携は進んでおらず、業務の棲み分けが整理できていない。</a:t>
                      </a:r>
                      <a:endParaRPr kumimoji="1" lang="en-US" altLang="ja-JP" sz="1000">
                        <a:latin typeface="BIZ UDPゴシック" panose="020B0400000000000000" pitchFamily="50" charset="-128"/>
                        <a:ea typeface="BIZ UDPゴシック" panose="020B0400000000000000" pitchFamily="50" charset="-128"/>
                      </a:endParaRPr>
                    </a:p>
                    <a:p>
                      <a:pPr marL="171450" indent="-171450">
                        <a:lnSpc>
                          <a:spcPts val="1400"/>
                        </a:lnSpc>
                        <a:buFont typeface="Wingdings" panose="05000000000000000000" pitchFamily="2" charset="2"/>
                        <a:buChar char="Ø"/>
                      </a:pPr>
                      <a:r>
                        <a:rPr kumimoji="1" lang="ja-JP" altLang="en-US" sz="1000" b="1">
                          <a:solidFill>
                            <a:srgbClr val="FF0000"/>
                          </a:solidFill>
                          <a:latin typeface="BIZ UDPゴシック" panose="020B0400000000000000" pitchFamily="50" charset="-128"/>
                          <a:ea typeface="BIZ UDPゴシック" panose="020B0400000000000000" pitchFamily="50" charset="-128"/>
                        </a:rPr>
                        <a:t>居住支援協議会を立ち上げ、</a:t>
                      </a:r>
                      <a:r>
                        <a:rPr kumimoji="1" lang="ja-JP" altLang="en-US" sz="1000" b="1" i="0" u="none" strike="noStrike" kern="1200" baseline="0">
                          <a:solidFill>
                            <a:srgbClr val="FF0000"/>
                          </a:solidFill>
                          <a:latin typeface="BIZ UDPゴシック" panose="020B0400000000000000" pitchFamily="50" charset="-128"/>
                          <a:ea typeface="BIZ UDPゴシック" panose="020B0400000000000000" pitchFamily="50" charset="-128"/>
                          <a:cs typeface="+mn-cs"/>
                        </a:rPr>
                        <a:t>相談から契約、死後事務委任契約も含めた効果的な支援をしたい。</a:t>
                      </a: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またセーフティーネット住宅や支援付き住宅、他自治体の事例含め、情報が欲しい。</a:t>
                      </a:r>
                      <a:endParaRPr kumimoji="1" lang="en-US" altLang="ja-JP"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368899296"/>
                  </a:ext>
                </a:extLst>
              </a:tr>
              <a:tr h="776585">
                <a:tc>
                  <a:txBody>
                    <a:bodyPr/>
                    <a:lstStyle/>
                    <a:p>
                      <a:pPr algn="ctr">
                        <a:lnSpc>
                          <a:spcPts val="1400"/>
                        </a:lnSpc>
                      </a:pPr>
                      <a:r>
                        <a:rPr kumimoji="1" lang="ja-JP" altLang="en-US" sz="1000">
                          <a:solidFill>
                            <a:schemeClr val="tx1"/>
                          </a:solidFill>
                          <a:latin typeface="BIZ UDPゴシック" panose="020B0400000000000000" pitchFamily="50" charset="-128"/>
                          <a:ea typeface="BIZ UDPゴシック" panose="020B0400000000000000" pitchFamily="50" charset="-128"/>
                        </a:rPr>
                        <a:t>大阪府八尾市</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府</a:t>
                      </a:r>
                      <a:endParaRPr kumimoji="1" lang="en-US" altLang="ja-JP"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endParaRPr>
                    </a:p>
                    <a:p>
                      <a:pPr algn="ctr">
                        <a:lnSpc>
                          <a:spcPts val="1400"/>
                        </a:lnSpc>
                      </a:pP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市：福祉・住宅部局、社会福祉協議会、</a:t>
                      </a:r>
                      <a:r>
                        <a:rPr kumimoji="1" lang="zh-TW"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居住支援法人八尾隣保館</a:t>
                      </a: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a:t>
                      </a:r>
                      <a:endParaRPr kumimoji="1" lang="zh-TW" altLang="en-US" sz="1000">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indent="-171450">
                        <a:buFont typeface="Wingdings" panose="05000000000000000000" pitchFamily="2" charset="2"/>
                        <a:buChar char="Ø"/>
                      </a:pPr>
                      <a:r>
                        <a:rPr kumimoji="1" lang="ja-JP" altLang="en-US" sz="1000" b="0" u="none">
                          <a:latin typeface="BIZ UDPゴシック" panose="020B0400000000000000" pitchFamily="50" charset="-128"/>
                          <a:ea typeface="BIZ UDPゴシック" panose="020B0400000000000000" pitchFamily="50" charset="-128"/>
                        </a:rPr>
                        <a:t>住宅確保要配慮者の</a:t>
                      </a:r>
                      <a:r>
                        <a:rPr kumimoji="1" lang="ja-JP" altLang="en-US" sz="1000">
                          <a:latin typeface="BIZ UDPゴシック" panose="020B0400000000000000" pitchFamily="50" charset="-128"/>
                          <a:ea typeface="BIZ UDPゴシック" panose="020B0400000000000000" pitchFamily="50" charset="-128"/>
                        </a:rPr>
                        <a:t>住まいの確保に関する複合的な課題を抱えたケースが増加しており、居住支援法人と連携しながら対応している。その中で本人の意向に沿う物件がない、途中で支援中断になるなど、ケースの約半数は解決に至っていない。</a:t>
                      </a:r>
                      <a:endParaRPr kumimoji="1" lang="en-US" altLang="ja-JP" sz="1000">
                        <a:latin typeface="BIZ UDPゴシック" panose="020B0400000000000000" pitchFamily="50" charset="-128"/>
                        <a:ea typeface="BIZ UDPゴシック" panose="020B0400000000000000" pitchFamily="50" charset="-128"/>
                      </a:endParaRPr>
                    </a:p>
                    <a:p>
                      <a:pPr marL="171450" indent="-171450">
                        <a:buFont typeface="Wingdings" panose="05000000000000000000" pitchFamily="2" charset="2"/>
                        <a:buChar char="Ø"/>
                      </a:pP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不動産に関係する人（不動産仲介業者、大家等）の理解が得られにくい。居住支援法人と不動産仲介業者等がつながる機会がなく、居住支援法人は不動産仲介業者に１件ずつ掛け合い、理解を求めている状態である。</a:t>
                      </a:r>
                      <a:endParaRPr kumimoji="1" lang="en-US" altLang="ja-JP"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000" b="1">
                          <a:solidFill>
                            <a:srgbClr val="FF0000"/>
                          </a:solidFill>
                          <a:latin typeface="BIZ UDPゴシック" panose="020B0400000000000000" pitchFamily="50" charset="-128"/>
                          <a:ea typeface="BIZ UDPゴシック" panose="020B0400000000000000" pitchFamily="50" charset="-128"/>
                        </a:rPr>
                        <a:t>協議会設立により、住宅確保要配慮者が住み慣れた地域で住み続けられるよう、関係団体が有機的に連携できる居住支援体制を整えたい。</a:t>
                      </a:r>
                      <a:r>
                        <a:rPr kumimoji="1" lang="ja-JP" altLang="en-US" sz="1000">
                          <a:latin typeface="BIZ UDPゴシック" panose="020B0400000000000000" pitchFamily="50" charset="-128"/>
                          <a:ea typeface="BIZ UDPゴシック" panose="020B0400000000000000" pitchFamily="50" charset="-128"/>
                        </a:rPr>
                        <a:t>行政が後ろ盾になっている体制を整備することで、不動産事業者・大家からの居住支援事業への理解を得られるようにしたい。</a:t>
                      </a:r>
                      <a:endParaRPr kumimoji="1" lang="en-US" altLang="ja-JP" sz="1000">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411280953"/>
                  </a:ext>
                </a:extLst>
              </a:tr>
              <a:tr h="776585">
                <a:tc>
                  <a:txBody>
                    <a:bodyPr/>
                    <a:lstStyle/>
                    <a:p>
                      <a:pPr algn="ctr" fontAlgn="ctr">
                        <a:lnSpc>
                          <a:spcPts val="1400"/>
                        </a:lnSpc>
                      </a:pPr>
                      <a:r>
                        <a:rPr lang="zh-CN" altLang="en-US" sz="1000" u="none" strike="noStrike">
                          <a:solidFill>
                            <a:schemeClr val="tx1"/>
                          </a:solidFill>
                          <a:effectLst/>
                          <a:latin typeface="BIZ UDPゴシック" panose="020B0400000000000000" pitchFamily="50" charset="-128"/>
                          <a:ea typeface="BIZ UDPゴシック" panose="020B0400000000000000" pitchFamily="50" charset="-128"/>
                        </a:rPr>
                        <a:t>安来市社会福祉協議会</a:t>
                      </a:r>
                      <a:endParaRPr lang="en-US" altLang="zh-CN" sz="1000" u="none" strike="noStrike">
                        <a:solidFill>
                          <a:schemeClr val="tx1"/>
                        </a:solidFill>
                        <a:effectLst/>
                        <a:latin typeface="BIZ UDPゴシック" panose="020B0400000000000000" pitchFamily="50" charset="-128"/>
                        <a:ea typeface="BIZ UDPゴシック" panose="020B0400000000000000" pitchFamily="50" charset="-128"/>
                      </a:endParaRPr>
                    </a:p>
                    <a:p>
                      <a:pPr algn="ctr" fontAlgn="ctr">
                        <a:lnSpc>
                          <a:spcPts val="1400"/>
                        </a:lnSpc>
                      </a:pPr>
                      <a:r>
                        <a:rPr lang="en-US" altLang="ja-JP" sz="1000" b="1" i="0" u="none" strike="noStrike">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1" i="0" u="none" strike="noStrike">
                          <a:solidFill>
                            <a:schemeClr val="tx1"/>
                          </a:solidFill>
                          <a:effectLst/>
                          <a:latin typeface="BIZ UDPゴシック" panose="020B0400000000000000" pitchFamily="50" charset="-128"/>
                          <a:ea typeface="BIZ UDPゴシック" panose="020B0400000000000000" pitchFamily="50" charset="-128"/>
                        </a:rPr>
                        <a:t>)</a:t>
                      </a:r>
                      <a:endParaRPr lang="zh-CN" altLang="en-US" sz="1000" b="1" i="0" u="none" strike="noStrike">
                        <a:solidFill>
                          <a:schemeClr val="tx1"/>
                        </a:solidFill>
                        <a:effectLst/>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400"/>
                        </a:lnSpc>
                        <a:spcBef>
                          <a:spcPts val="0"/>
                        </a:spcBef>
                        <a:spcAft>
                          <a:spcPts val="0"/>
                        </a:spcAft>
                        <a:buClrTx/>
                        <a:buSzTx/>
                        <a:buFontTx/>
                        <a:buNone/>
                        <a:tabLst/>
                        <a:defRPr/>
                      </a:pPr>
                      <a:r>
                        <a:rPr kumimoji="1" lang="en-US" altLang="ja-JP" sz="1000">
                          <a:solidFill>
                            <a:schemeClr val="tx1"/>
                          </a:solidFill>
                          <a:latin typeface="BIZ UDPゴシック" panose="020B0400000000000000" pitchFamily="50" charset="-128"/>
                          <a:ea typeface="BIZ UDPゴシック" panose="020B0400000000000000" pitchFamily="50" charset="-128"/>
                        </a:rPr>
                        <a:t>〔</a:t>
                      </a:r>
                      <a:r>
                        <a:rPr kumimoji="1" lang="ja-JP" altLang="en-US" sz="1000">
                          <a:solidFill>
                            <a:schemeClr val="tx1"/>
                          </a:solidFill>
                          <a:latin typeface="BIZ UDPゴシック" panose="020B0400000000000000" pitchFamily="50" charset="-128"/>
                          <a:ea typeface="BIZ UDPゴシック" panose="020B0400000000000000" pitchFamily="50" charset="-128"/>
                        </a:rPr>
                        <a:t>継続</a:t>
                      </a:r>
                      <a:r>
                        <a:rPr kumimoji="1" lang="en-US" altLang="ja-JP" sz="1000">
                          <a:solidFill>
                            <a:schemeClr val="tx1"/>
                          </a:solidFill>
                          <a:latin typeface="BIZ UDPゴシック" panose="020B0400000000000000" pitchFamily="50" charset="-128"/>
                          <a:ea typeface="BIZ UDPゴシック" panose="020B0400000000000000" pitchFamily="50" charset="-128"/>
                        </a:rPr>
                        <a:t>〕</a:t>
                      </a:r>
                      <a:endParaRPr kumimoji="1" lang="ja-JP" altLang="en-US" sz="1000">
                        <a:solidFill>
                          <a:schemeClr val="tx1"/>
                        </a:solidFill>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a:latin typeface="BIZ UDPゴシック" panose="020B0400000000000000" pitchFamily="50" charset="-128"/>
                          <a:ea typeface="BIZ UDPゴシック" panose="020B0400000000000000" pitchFamily="50" charset="-128"/>
                        </a:rPr>
                        <a:t>社会福祉協議会</a:t>
                      </a:r>
                      <a:endParaRPr kumimoji="1" lang="en-US" altLang="ja-JP" sz="1000">
                        <a:latin typeface="BIZ UDPゴシック" panose="020B0400000000000000" pitchFamily="50" charset="-128"/>
                        <a:ea typeface="BIZ UDPゴシック" panose="020B0400000000000000" pitchFamily="50" charset="-128"/>
                      </a:endParaRPr>
                    </a:p>
                    <a:p>
                      <a:pPr algn="ctr">
                        <a:lnSpc>
                          <a:spcPts val="1400"/>
                        </a:lnSpc>
                      </a:pPr>
                      <a:r>
                        <a:rPr kumimoji="1" lang="ja-JP" altLang="en-US" sz="1000">
                          <a:latin typeface="BIZ UDPゴシック" panose="020B0400000000000000" pitchFamily="50" charset="-128"/>
                          <a:ea typeface="BIZ UDPゴシック" panose="020B0400000000000000" pitchFamily="50" charset="-128"/>
                        </a:rPr>
                        <a:t>市：福祉部局</a:t>
                      </a:r>
                      <a:endParaRPr kumimoji="1" lang="en-US" altLang="ja-JP" sz="1000">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marR="0" lvl="0" indent="-171450" algn="l" defTabSz="914400" rtl="0" eaLnBrk="1" fontAlgn="auto" latinLnBrk="0" hangingPunct="1">
                        <a:lnSpc>
                          <a:spcPts val="1400"/>
                        </a:lnSpc>
                        <a:spcBef>
                          <a:spcPts val="0"/>
                        </a:spcBef>
                        <a:spcAft>
                          <a:spcPts val="0"/>
                        </a:spcAft>
                        <a:buClrTx/>
                        <a:buSzTx/>
                        <a:buFont typeface="Wingdings" panose="05000000000000000000" pitchFamily="2" charset="2"/>
                        <a:buChar char="Ø"/>
                        <a:tabLst/>
                        <a:defRPr/>
                      </a:pPr>
                      <a:r>
                        <a:rPr kumimoji="1" lang="ja-JP" altLang="en-US" sz="1000" b="0" u="none">
                          <a:latin typeface="BIZ UDPゴシック" panose="020B0400000000000000" pitchFamily="50" charset="-128"/>
                          <a:ea typeface="BIZ UDPゴシック" panose="020B0400000000000000" pitchFamily="50" charset="-128"/>
                        </a:rPr>
                        <a:t>身寄りがなく、親族と疎遠の単身高齢者の住居確保は保証人・死後対応・地域関係等の懸念から困難である。その中でも、家事のできない男性では、ゴミ屋敷化、地域からの孤立が起こりやすい。特に、山間地域で住居も老朽化した高齢者の場合、地域での生活維持も困難になり、施設入所や市街地への住替えを希望する方が増えている。</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000" b="1">
                          <a:solidFill>
                            <a:srgbClr val="FF0000"/>
                          </a:solidFill>
                          <a:latin typeface="BIZ UDPゴシック" panose="020B0400000000000000" pitchFamily="50" charset="-128"/>
                          <a:ea typeface="BIZ UDPゴシック" panose="020B0400000000000000" pitchFamily="50" charset="-128"/>
                        </a:rPr>
                        <a:t>協議会を設立し、行政、社協、不動産等各団体が協働できる体制を構築したい。また、</a:t>
                      </a:r>
                      <a:r>
                        <a:rPr kumimoji="1" lang="ja-JP" altLang="en-US" sz="1000" b="1" i="0" u="none" strike="noStrike" kern="1200" baseline="0">
                          <a:solidFill>
                            <a:srgbClr val="FF0000"/>
                          </a:solidFill>
                          <a:latin typeface="BIZ UDPゴシック" panose="020B0400000000000000" pitchFamily="50" charset="-128"/>
                          <a:ea typeface="BIZ UDPゴシック" panose="020B0400000000000000" pitchFamily="50" charset="-128"/>
                          <a:cs typeface="+mn-cs"/>
                        </a:rPr>
                        <a:t>空き家の利活用の検討、「終活事業」の創設に向けた取組を進めたい。</a:t>
                      </a:r>
                      <a:endParaRPr kumimoji="1" lang="ja-JP" altLang="en-US" sz="1000" b="1">
                        <a:solidFill>
                          <a:srgbClr val="FF0000"/>
                        </a:solidFill>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652435977"/>
                  </a:ext>
                </a:extLst>
              </a:tr>
              <a:tr h="775710">
                <a:tc>
                  <a:txBody>
                    <a:bodyPr/>
                    <a:lstStyle/>
                    <a:p>
                      <a:pPr algn="ctr">
                        <a:lnSpc>
                          <a:spcPts val="1400"/>
                        </a:lnSpc>
                      </a:pPr>
                      <a:r>
                        <a:rPr kumimoji="1" lang="ja-JP" altLang="en-US" sz="1000">
                          <a:solidFill>
                            <a:schemeClr val="tx1"/>
                          </a:solidFill>
                          <a:latin typeface="BIZ UDPゴシック" panose="020B0400000000000000" pitchFamily="50" charset="-128"/>
                          <a:ea typeface="BIZ UDPゴシック" panose="020B0400000000000000" pitchFamily="50" charset="-128"/>
                        </a:rPr>
                        <a:t>愛媛県宇和島市</a:t>
                      </a:r>
                      <a:endParaRPr kumimoji="1" lang="en-US" altLang="ja-JP" sz="1000">
                        <a:solidFill>
                          <a:schemeClr val="tx1"/>
                        </a:solidFill>
                        <a:latin typeface="BIZ UDPゴシック" panose="020B0400000000000000" pitchFamily="50" charset="-128"/>
                        <a:ea typeface="BIZ UDPゴシック" panose="020B0400000000000000" pitchFamily="50" charset="-128"/>
                      </a:endParaRPr>
                    </a:p>
                    <a:p>
                      <a:pPr algn="ctr">
                        <a:lnSpc>
                          <a:spcPts val="1400"/>
                        </a:lnSpc>
                      </a:pPr>
                      <a:r>
                        <a:rPr kumimoji="1" lang="en-US" altLang="ja-JP" sz="1000" b="1">
                          <a:solidFill>
                            <a:schemeClr val="tx1"/>
                          </a:solidFill>
                          <a:latin typeface="BIZ UDPゴシック" panose="020B0400000000000000" pitchFamily="50" charset="-128"/>
                          <a:ea typeface="BIZ UDPゴシック" panose="020B0400000000000000" pitchFamily="50" charset="-128"/>
                        </a:rPr>
                        <a:t>〔</a:t>
                      </a:r>
                      <a:r>
                        <a:rPr kumimoji="1" lang="ja-JP" altLang="en-US" sz="1000" b="1">
                          <a:solidFill>
                            <a:schemeClr val="tx1"/>
                          </a:solidFill>
                          <a:latin typeface="BIZ UDPゴシック" panose="020B0400000000000000" pitchFamily="50" charset="-128"/>
                          <a:ea typeface="BIZ UDPゴシック" panose="020B0400000000000000" pitchFamily="50" charset="-128"/>
                        </a:rPr>
                        <a:t>継続</a:t>
                      </a:r>
                      <a:r>
                        <a:rPr kumimoji="1" lang="en-US" altLang="ja-JP" sz="1000" b="1">
                          <a:solidFill>
                            <a:schemeClr val="tx1"/>
                          </a:solidFill>
                          <a:latin typeface="BIZ UDPゴシック" panose="020B0400000000000000" pitchFamily="50" charset="-128"/>
                          <a:ea typeface="BIZ UDPゴシック" panose="020B0400000000000000" pitchFamily="50" charset="-128"/>
                        </a:rPr>
                        <a:t>〕</a:t>
                      </a:r>
                      <a:endParaRPr kumimoji="1" lang="ja-JP" altLang="en-US" sz="1000" b="1">
                        <a:solidFill>
                          <a:schemeClr val="tx1"/>
                        </a:solidFill>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a:latin typeface="BIZ UDPゴシック" panose="020B0400000000000000" pitchFamily="50" charset="-128"/>
                          <a:ea typeface="BIZ UDPゴシック" panose="020B0400000000000000" pitchFamily="50" charset="-128"/>
                        </a:rPr>
                        <a:t>福祉部局</a:t>
                      </a:r>
                      <a:endParaRPr kumimoji="1" lang="zh-TW" altLang="en-US" sz="1000">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indent="-171450">
                        <a:buFont typeface="Wingdings" panose="05000000000000000000" pitchFamily="2" charset="2"/>
                        <a:buChar char="Ø"/>
                      </a:pPr>
                      <a:r>
                        <a:rPr kumimoji="1" lang="ja-JP" altLang="en-US"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rPr>
                        <a:t>令和６年度発足した居住支援法人と不動産業界との関係構築を図りたいが不十分である。居住支援法人としての活動は開始したばかりであり、福祉部局とともに相談対応や入居中支援を行っているが、手探り状態である。</a:t>
                      </a:r>
                      <a:endParaRPr kumimoji="1" lang="en-US" altLang="ja-JP" sz="1000" b="0" i="0" u="none" strike="noStrike" kern="1200" baseline="0">
                        <a:solidFill>
                          <a:schemeClr val="dk1"/>
                        </a:solidFill>
                        <a:latin typeface="BIZ UDPゴシック" panose="020B0400000000000000" pitchFamily="50" charset="-128"/>
                        <a:ea typeface="BIZ UDPゴシック" panose="020B0400000000000000"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000">
                          <a:latin typeface="BIZ UDPゴシック" panose="020B0400000000000000" pitchFamily="50" charset="-128"/>
                          <a:ea typeface="BIZ UDPゴシック" panose="020B0400000000000000" pitchFamily="50" charset="-128"/>
                        </a:rPr>
                        <a:t>今年度は、</a:t>
                      </a:r>
                      <a:r>
                        <a:rPr kumimoji="1" lang="ja-JP" altLang="en-US" sz="1000" b="1" u="none">
                          <a:solidFill>
                            <a:srgbClr val="FF0000"/>
                          </a:solidFill>
                          <a:latin typeface="BIZ UDPゴシック" panose="020B0400000000000000" pitchFamily="50" charset="-128"/>
                          <a:ea typeface="BIZ UDPゴシック" panose="020B0400000000000000" pitchFamily="50" charset="-128"/>
                        </a:rPr>
                        <a:t>居住支援協議会設立・組織化し、支援のスキーム構築と、各関係機関との関係性づくりを目指したい。</a:t>
                      </a:r>
                      <a:r>
                        <a:rPr kumimoji="1" lang="ja-JP" altLang="en-US" sz="1000">
                          <a:latin typeface="BIZ UDPゴシック" panose="020B0400000000000000" pitchFamily="50" charset="-128"/>
                          <a:ea typeface="BIZ UDPゴシック" panose="020B0400000000000000" pitchFamily="50" charset="-128"/>
                        </a:rPr>
                        <a:t>他自治体がどのように支援・連携しているかを知り、自分事として考えられるよう、研修会、勉強会を実施したい。</a:t>
                      </a:r>
                      <a:endParaRPr kumimoji="1" lang="en-US" altLang="ja-JP" sz="1000" b="0" u="none">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776585">
                <a:tc>
                  <a:txBody>
                    <a:bodyPr/>
                    <a:lstStyle/>
                    <a:p>
                      <a:pPr algn="ctr">
                        <a:lnSpc>
                          <a:spcPts val="1400"/>
                        </a:lnSpc>
                      </a:pPr>
                      <a:r>
                        <a:rPr kumimoji="1" lang="ja-JP" altLang="en-US" sz="1000">
                          <a:solidFill>
                            <a:schemeClr val="tx1"/>
                          </a:solidFill>
                          <a:latin typeface="BIZ UDPゴシック" panose="020B0400000000000000" pitchFamily="50" charset="-128"/>
                          <a:ea typeface="BIZ UDPゴシック" panose="020B0400000000000000" pitchFamily="50" charset="-128"/>
                        </a:rPr>
                        <a:t>大分県日出町</a:t>
                      </a:r>
                      <a:endParaRPr kumimoji="1" lang="en-US" altLang="ja-JP" sz="1000">
                        <a:solidFill>
                          <a:schemeClr val="tx1"/>
                        </a:solidFill>
                        <a:latin typeface="BIZ UDPゴシック" panose="020B0400000000000000" pitchFamily="50" charset="-128"/>
                        <a:ea typeface="BIZ UDPゴシック" panose="020B0400000000000000" pitchFamily="50" charset="-128"/>
                      </a:endParaRPr>
                    </a:p>
                    <a:p>
                      <a:pPr algn="ctr">
                        <a:lnSpc>
                          <a:spcPts val="1400"/>
                        </a:lnSpc>
                      </a:pPr>
                      <a:r>
                        <a:rPr kumimoji="1" lang="ja-JP" altLang="en-US" sz="1000">
                          <a:solidFill>
                            <a:schemeClr val="tx1"/>
                          </a:solidFill>
                          <a:latin typeface="BIZ UDPゴシック" panose="020B0400000000000000" pitchFamily="50" charset="-128"/>
                          <a:ea typeface="BIZ UDPゴシック" panose="020B0400000000000000" pitchFamily="50" charset="-128"/>
                        </a:rPr>
                        <a:t>大分県</a:t>
                      </a:r>
                      <a:endParaRPr kumimoji="1" lang="en-US" altLang="ja-JP" sz="1000">
                        <a:solidFill>
                          <a:schemeClr val="tx1"/>
                        </a:solidFill>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400"/>
                        </a:lnSpc>
                        <a:spcBef>
                          <a:spcPts val="0"/>
                        </a:spcBef>
                        <a:spcAft>
                          <a:spcPts val="0"/>
                        </a:spcAft>
                        <a:buClrTx/>
                        <a:buSzTx/>
                        <a:buFontTx/>
                        <a:buNone/>
                        <a:tabLst/>
                        <a:defRPr/>
                      </a:pPr>
                      <a:r>
                        <a:rPr lang="en-US" altLang="ja-JP" sz="1000" b="1" i="0" u="none" strike="noStrike">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a:solidFill>
                            <a:schemeClr val="tx1"/>
                          </a:solidFill>
                          <a:effectLst/>
                          <a:latin typeface="BIZ UDPゴシック" panose="020B0400000000000000" pitchFamily="50" charset="-128"/>
                          <a:ea typeface="BIZ UDPゴシック" panose="020B0400000000000000" pitchFamily="50" charset="-128"/>
                        </a:rPr>
                        <a:t>令和</a:t>
                      </a:r>
                      <a:r>
                        <a:rPr lang="en-US" altLang="ja-JP" sz="1000" b="1" i="0" u="none" strike="noStrike">
                          <a:solidFill>
                            <a:schemeClr val="tx1"/>
                          </a:solidFill>
                          <a:effectLst/>
                          <a:latin typeface="BIZ UDPゴシック" panose="020B0400000000000000" pitchFamily="50" charset="-128"/>
                          <a:ea typeface="BIZ UDPゴシック" panose="020B0400000000000000" pitchFamily="50" charset="-128"/>
                        </a:rPr>
                        <a:t>3</a:t>
                      </a:r>
                      <a:r>
                        <a:rPr lang="ja-JP" altLang="en-US" sz="1000" b="1" i="0" u="none" strike="noStrike">
                          <a:solidFill>
                            <a:schemeClr val="tx1"/>
                          </a:solidFill>
                          <a:effectLst/>
                          <a:latin typeface="BIZ UDPゴシック" panose="020B0400000000000000" pitchFamily="50" charset="-128"/>
                          <a:ea typeface="BIZ UDPゴシック" panose="020B0400000000000000" pitchFamily="50" charset="-128"/>
                        </a:rPr>
                        <a:t>年度採択団体</a:t>
                      </a:r>
                      <a:r>
                        <a:rPr lang="en-US" altLang="ja-JP" sz="1000" b="1" i="0" u="none" strike="noStrike">
                          <a:solidFill>
                            <a:schemeClr val="tx1"/>
                          </a:solidFill>
                          <a:effectLst/>
                          <a:latin typeface="BIZ UDPゴシック" panose="020B0400000000000000" pitchFamily="50" charset="-128"/>
                          <a:ea typeface="BIZ UDPゴシック" panose="020B0400000000000000" pitchFamily="50" charset="-128"/>
                        </a:rPr>
                        <a:t>〕</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a:latin typeface="BIZ UDPゴシック" panose="020B0400000000000000" pitchFamily="50" charset="-128"/>
                          <a:ea typeface="BIZ UDPゴシック" panose="020B0400000000000000" pitchFamily="50" charset="-128"/>
                        </a:rPr>
                        <a:t>市：福祉部局</a:t>
                      </a:r>
                    </a:p>
                    <a:p>
                      <a:pPr algn="ctr">
                        <a:lnSpc>
                          <a:spcPts val="1400"/>
                        </a:lnSpc>
                      </a:pPr>
                      <a:r>
                        <a:rPr kumimoji="1" lang="ja-JP" altLang="en-US" sz="1000">
                          <a:latin typeface="BIZ UDPゴシック" panose="020B0400000000000000" pitchFamily="50" charset="-128"/>
                          <a:ea typeface="BIZ UDPゴシック" panose="020B0400000000000000" pitchFamily="50" charset="-128"/>
                        </a:rPr>
                        <a:t>県：住宅部局</a:t>
                      </a:r>
                      <a:endParaRPr kumimoji="1" lang="en-US" altLang="ja-JP" sz="1000">
                        <a:latin typeface="BIZ UDPゴシック" panose="020B0400000000000000" pitchFamily="50" charset="-128"/>
                        <a:ea typeface="BIZ UDPゴシック" panose="020B0400000000000000" pitchFamily="50" charset="-128"/>
                      </a:endParaRPr>
                    </a:p>
                    <a:p>
                      <a:pPr algn="ctr">
                        <a:lnSpc>
                          <a:spcPts val="1400"/>
                        </a:lnSpc>
                      </a:pPr>
                      <a:r>
                        <a:rPr kumimoji="1" lang="ja-JP" altLang="en-US" sz="1000">
                          <a:latin typeface="BIZ UDPゴシック" panose="020B0400000000000000" pitchFamily="50" charset="-128"/>
                          <a:ea typeface="BIZ UDPゴシック" panose="020B0400000000000000" pitchFamily="50" charset="-128"/>
                        </a:rPr>
                        <a:t>社会福祉法人</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nSpc>
                          <a:spcPts val="1400"/>
                        </a:lnSpc>
                        <a:buFont typeface="Wingdings" panose="05000000000000000000" pitchFamily="2" charset="2"/>
                        <a:buChar char="Ø"/>
                      </a:pPr>
                      <a:r>
                        <a:rPr kumimoji="1" lang="ja-JP" altLang="ja-JP"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暘谷福祉会と日出町</a:t>
                      </a:r>
                      <a:r>
                        <a:rPr kumimoji="1" lang="ja-JP" altLang="en-US"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の</a:t>
                      </a:r>
                      <a:r>
                        <a:rPr kumimoji="1" lang="ja-JP" altLang="ja-JP"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合同事務局</a:t>
                      </a:r>
                      <a:r>
                        <a:rPr kumimoji="1" lang="ja-JP" altLang="en-US"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で</a:t>
                      </a:r>
                      <a:r>
                        <a:rPr kumimoji="1" lang="ja-JP" altLang="ja-JP"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令和６年３月に居住支援協議会を</a:t>
                      </a:r>
                      <a:r>
                        <a:rPr kumimoji="1" lang="ja-JP" altLang="en-US"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設立。</a:t>
                      </a:r>
                      <a:r>
                        <a:rPr kumimoji="1" lang="ja-JP" altLang="ja-JP" sz="1000" kern="1200">
                          <a:solidFill>
                            <a:schemeClr val="dk1"/>
                          </a:solidFill>
                          <a:effectLst/>
                          <a:latin typeface="BIZ UDPゴシック" panose="020B0400000000000000" pitchFamily="50" charset="-128"/>
                          <a:ea typeface="BIZ UDPゴシック" panose="020B0400000000000000" pitchFamily="50" charset="-128"/>
                          <a:cs typeface="+mn-cs"/>
                        </a:rPr>
                        <a:t>不動産関係団体、社会福祉法人、居住支援法人、大学、市関係各課、県等</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が構成員として参画したが、相談事例はない。</a:t>
                      </a:r>
                      <a:r>
                        <a:rPr kumimoji="1" lang="ja-JP" altLang="en-US"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関係部局や民間団体との連携を強化し、相談窓口の設置、協議会周知に努めたい。</a:t>
                      </a:r>
                      <a:endParaRPr kumimoji="1" lang="en-US" altLang="ja-JP" sz="1000" b="1" i="0" u="none" strike="noStrike" kern="1200" cap="none" spc="0" normalizeH="0" baseline="0" noProof="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171450" indent="-171450">
                        <a:lnSpc>
                          <a:spcPts val="1400"/>
                        </a:lnSpc>
                        <a:buFont typeface="Wingdings" panose="05000000000000000000" pitchFamily="2" charset="2"/>
                        <a:buChar char="Ø"/>
                      </a:pPr>
                      <a:r>
                        <a:rPr kumimoji="1" lang="ja-JP" altLang="ja-JP"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高齢による身体や認知機能の低下等により、利便性のよい地域への住</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み</a:t>
                      </a:r>
                      <a:r>
                        <a:rPr kumimoji="1" lang="ja-JP" altLang="ja-JP"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替えを行う際、保証人や身元引受人</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の不在、持ち家</a:t>
                      </a:r>
                      <a:r>
                        <a:rPr kumimoji="1" lang="ja-JP" altLang="ja-JP"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がある等の理由</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で</a:t>
                      </a:r>
                      <a:r>
                        <a:rPr kumimoji="1" lang="ja-JP" altLang="ja-JP"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住</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み</a:t>
                      </a:r>
                      <a:r>
                        <a:rPr kumimoji="1" lang="ja-JP" altLang="ja-JP"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替えが進</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みにくい。</a:t>
                      </a:r>
                      <a:r>
                        <a:rPr kumimoji="1" lang="ja-JP" altLang="ja-JP"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孤立・孤独化しない住まい（居場所）</a:t>
                      </a:r>
                      <a:r>
                        <a:rPr kumimoji="1" lang="ja-JP" altLang="en-US" sz="1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と暮らしの確保・継続に</a:t>
                      </a:r>
                      <a:r>
                        <a:rPr kumimoji="1" lang="ja-JP" altLang="en-US" sz="1000" b="0" i="0" u="none" strike="noStrike" kern="1200" cap="none" spc="0" normalizeH="0" baseline="0" noProof="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つなげたい。</a:t>
                      </a:r>
                      <a:endParaRPr kumimoji="1" lang="en-US" altLang="ja-JP" sz="1000" b="0" i="0" u="none" strike="noStrike" kern="1200" cap="none" spc="0" normalizeH="0" baseline="0" noProof="0">
                        <a:ln>
                          <a:noFill/>
                        </a:ln>
                        <a:solidFill>
                          <a:schemeClr val="tx1"/>
                        </a:solidFill>
                        <a:effectLst/>
                        <a:uLnTx/>
                        <a:uFillTx/>
                        <a:latin typeface="BIZ UDPゴシック" panose="020B0400000000000000" pitchFamily="50" charset="-128"/>
                        <a:ea typeface="BIZ UDPゴシック" panose="020B0400000000000000" pitchFamily="50" charset="-128"/>
                        <a:cs typeface="+mn-cs"/>
                      </a:endParaRPr>
                    </a:p>
                    <a:p>
                      <a:pPr marL="171450" indent="-171450">
                        <a:lnSpc>
                          <a:spcPts val="1400"/>
                        </a:lnSpc>
                        <a:buFont typeface="Wingdings" panose="05000000000000000000" pitchFamily="2" charset="2"/>
                        <a:buChar char="Ø"/>
                      </a:pPr>
                      <a:r>
                        <a:rPr kumimoji="1" lang="ja-JP" altLang="en-US" sz="1000">
                          <a:solidFill>
                            <a:schemeClr val="tx1"/>
                          </a:solidFill>
                          <a:latin typeface="BIZ UDPゴシック" panose="020B0400000000000000" pitchFamily="50" charset="-128"/>
                          <a:ea typeface="BIZ UDPゴシック" panose="020B0400000000000000" pitchFamily="50" charset="-128"/>
                        </a:rPr>
                        <a:t>重層的支援体制整備事業</a:t>
                      </a:r>
                      <a:r>
                        <a:rPr kumimoji="1" lang="en-US" altLang="ja-JP" sz="1000">
                          <a:solidFill>
                            <a:schemeClr val="tx1"/>
                          </a:solidFill>
                          <a:latin typeface="BIZ UDPゴシック" panose="020B0400000000000000" pitchFamily="50" charset="-128"/>
                          <a:ea typeface="BIZ UDPゴシック" panose="020B0400000000000000" pitchFamily="50" charset="-128"/>
                        </a:rPr>
                        <a:t>(</a:t>
                      </a:r>
                      <a:r>
                        <a:rPr kumimoji="1" lang="ja-JP" altLang="en-US" sz="1000">
                          <a:solidFill>
                            <a:schemeClr val="tx1"/>
                          </a:solidFill>
                          <a:latin typeface="BIZ UDPゴシック" panose="020B0400000000000000" pitchFamily="50" charset="-128"/>
                          <a:ea typeface="BIZ UDPゴシック" panose="020B0400000000000000" pitchFamily="50" charset="-128"/>
                        </a:rPr>
                        <a:t>令和</a:t>
                      </a:r>
                      <a:r>
                        <a:rPr kumimoji="1" lang="en-US" altLang="ja-JP" sz="1000">
                          <a:solidFill>
                            <a:schemeClr val="tx1"/>
                          </a:solidFill>
                          <a:latin typeface="BIZ UDPゴシック" panose="020B0400000000000000" pitchFamily="50" charset="-128"/>
                          <a:ea typeface="BIZ UDPゴシック" panose="020B0400000000000000" pitchFamily="50" charset="-128"/>
                        </a:rPr>
                        <a:t>4</a:t>
                      </a:r>
                      <a:r>
                        <a:rPr kumimoji="1" lang="ja-JP" altLang="en-US" sz="1000">
                          <a:solidFill>
                            <a:schemeClr val="tx1"/>
                          </a:solidFill>
                          <a:latin typeface="BIZ UDPゴシック" panose="020B0400000000000000" pitchFamily="50" charset="-128"/>
                          <a:ea typeface="BIZ UDPゴシック" panose="020B0400000000000000" pitchFamily="50" charset="-128"/>
                        </a:rPr>
                        <a:t>年度～</a:t>
                      </a:r>
                      <a:r>
                        <a:rPr kumimoji="1" lang="en-US" altLang="ja-JP" sz="1000">
                          <a:solidFill>
                            <a:schemeClr val="tx1"/>
                          </a:solidFill>
                          <a:latin typeface="BIZ UDPゴシック" panose="020B0400000000000000" pitchFamily="50" charset="-128"/>
                          <a:ea typeface="BIZ UDPゴシック" panose="020B0400000000000000" pitchFamily="50" charset="-128"/>
                        </a:rPr>
                        <a:t>)</a:t>
                      </a:r>
                      <a:r>
                        <a:rPr kumimoji="1" lang="ja-JP" altLang="en-US" sz="1000">
                          <a:solidFill>
                            <a:schemeClr val="tx1"/>
                          </a:solidFill>
                          <a:latin typeface="BIZ UDPゴシック" panose="020B0400000000000000" pitchFamily="50" charset="-128"/>
                          <a:ea typeface="BIZ UDPゴシック" panose="020B0400000000000000" pitchFamily="50" charset="-128"/>
                        </a:rPr>
                        <a:t>に取り組み、入口の相談体制を整えたが、不動産業者との連携など居住支援の出口部分の重要性を再認識した。</a:t>
                      </a:r>
                      <a:endParaRPr kumimoji="1" lang="en-US" altLang="ja-JP" sz="1000">
                        <a:solidFill>
                          <a:schemeClr val="tx1"/>
                        </a:solidFill>
                        <a:latin typeface="BIZ UDPゴシック" panose="020B0400000000000000" pitchFamily="50" charset="-128"/>
                        <a:ea typeface="BIZ UDPゴシック" panose="020B0400000000000000" pitchFamily="50" charset="-128"/>
                      </a:endParaRPr>
                    </a:p>
                    <a:p>
                      <a:pPr marL="171450" indent="-171450">
                        <a:lnSpc>
                          <a:spcPts val="1400"/>
                        </a:lnSpc>
                        <a:buFont typeface="Wingdings" panose="05000000000000000000" pitchFamily="2" charset="2"/>
                        <a:buChar char="Ø"/>
                      </a:pPr>
                      <a:r>
                        <a:rPr kumimoji="1" lang="ja-JP" altLang="en-US" sz="1000">
                          <a:solidFill>
                            <a:schemeClr val="tx1"/>
                          </a:solidFill>
                          <a:latin typeface="BIZ UDPゴシック" panose="020B0400000000000000" pitchFamily="50" charset="-128"/>
                          <a:ea typeface="BIZ UDPゴシック" panose="020B0400000000000000" pitchFamily="50" charset="-128"/>
                        </a:rPr>
                        <a:t>空き家の利活用、緊急連絡先・身元引受人・残置物など、関係機関等での課題共有と解決策を検討したい。体制構築に向け、勉強会など庁内の問題意識の共有、行政・社協・社会福祉法人・不動産業者との意見交換会を行いたい。</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bl>
          </a:graphicData>
        </a:graphic>
      </p:graphicFrame>
      <p:sp>
        <p:nvSpPr>
          <p:cNvPr id="2" name="スライド番号プレースホルダー 2">
            <a:extLst>
              <a:ext uri="{FF2B5EF4-FFF2-40B4-BE49-F238E27FC236}">
                <a16:creationId xmlns:a16="http://schemas.microsoft.com/office/drawing/2014/main" id="{3F812246-E023-0221-68AD-44B012EB9426}"/>
              </a:ext>
            </a:extLst>
          </p:cNvPr>
          <p:cNvSpPr txBox="1">
            <a:spLocks/>
          </p:cNvSpPr>
          <p:nvPr/>
        </p:nvSpPr>
        <p:spPr>
          <a:xfrm>
            <a:off x="7590142" y="6492875"/>
            <a:ext cx="2311400" cy="365125"/>
          </a:xfrm>
          <a:prstGeom prst="rect">
            <a:avLst/>
          </a:prstGeom>
        </p:spPr>
        <p:txBody>
          <a:bodyPr vert="horz" lIns="85337" tIns="42665" rIns="85337" bIns="42665" rtlCol="0" anchor="ctr"/>
          <a:lstStyle>
            <a:defPPr>
              <a:defRPr lang="ja-JP"/>
            </a:defPPr>
            <a:lvl1pPr algn="r" rtl="0" fontAlgn="base">
              <a:spcBef>
                <a:spcPct val="0"/>
              </a:spcBef>
              <a:spcAft>
                <a:spcPct val="0"/>
              </a:spcAft>
              <a:defRPr kumimoji="1" sz="1400" kern="1200" baseline="0">
                <a:solidFill>
                  <a:schemeClr val="tx1"/>
                </a:solidFill>
                <a:latin typeface="Arial" charset="0"/>
                <a:ea typeface="ＭＳ Ｐゴシック" charset="-128"/>
                <a:cs typeface="+mn-cs"/>
              </a:defRPr>
            </a:lvl1pPr>
            <a:lvl2pPr marL="443742"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889017"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34290"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779564"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26396" algn="l" defTabSz="890568" rtl="0" eaLnBrk="1" latinLnBrk="0" hangingPunct="1">
              <a:defRPr kumimoji="1" kern="1200">
                <a:solidFill>
                  <a:schemeClr val="tx1"/>
                </a:solidFill>
                <a:latin typeface="Arial" pitchFamily="34" charset="0"/>
                <a:ea typeface="ＭＳ Ｐゴシック" pitchFamily="50" charset="-128"/>
                <a:cs typeface="+mn-cs"/>
              </a:defRPr>
            </a:lvl6pPr>
            <a:lvl7pPr marL="2671689" algn="l" defTabSz="890568" rtl="0" eaLnBrk="1" latinLnBrk="0" hangingPunct="1">
              <a:defRPr kumimoji="1" kern="1200">
                <a:solidFill>
                  <a:schemeClr val="tx1"/>
                </a:solidFill>
                <a:latin typeface="Arial" pitchFamily="34" charset="0"/>
                <a:ea typeface="ＭＳ Ｐゴシック" pitchFamily="50" charset="-128"/>
                <a:cs typeface="+mn-cs"/>
              </a:defRPr>
            </a:lvl7pPr>
            <a:lvl8pPr marL="3116961" algn="l" defTabSz="890568" rtl="0" eaLnBrk="1" latinLnBrk="0" hangingPunct="1">
              <a:defRPr kumimoji="1" kern="1200">
                <a:solidFill>
                  <a:schemeClr val="tx1"/>
                </a:solidFill>
                <a:latin typeface="Arial" pitchFamily="34" charset="0"/>
                <a:ea typeface="ＭＳ Ｐゴシック" pitchFamily="50" charset="-128"/>
                <a:cs typeface="+mn-cs"/>
              </a:defRPr>
            </a:lvl8pPr>
            <a:lvl9pPr marL="3562248" algn="l" defTabSz="890568" rtl="0" eaLnBrk="1" latinLnBrk="0" hangingPunct="1">
              <a:defRPr kumimoji="1" kern="1200">
                <a:solidFill>
                  <a:schemeClr val="tx1"/>
                </a:solidFill>
                <a:latin typeface="Arial" pitchFamily="34" charset="0"/>
                <a:ea typeface="ＭＳ Ｐゴシック" pitchFamily="50"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26FFF05-E842-4FD6-80EE-417F7F140555}" type="slidenum">
              <a:rPr kumimoji="1" lang="ja-JP" altLang="en-US" sz="1400" b="0" i="0" u="none" strike="noStrike" kern="1200" cap="none" spc="0" normalizeH="0" baseline="0" noProof="0" smtClean="0">
                <a:ln>
                  <a:noFill/>
                </a:ln>
                <a:solidFill>
                  <a:prstClr val="black"/>
                </a:solidFill>
                <a:effectLst/>
                <a:uLnTx/>
                <a:uFillTx/>
                <a:latin typeface="HGｺﾞｼｯｸE" panose="020B0909000000000000" pitchFamily="49" charset="-128"/>
                <a:ea typeface="HGｺﾞｼｯｸE" panose="020B0909000000000000" pitchFamily="49"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1" lang="ja-JP" altLang="en-US" sz="1400" b="0" i="0" u="none" strike="noStrike" kern="1200" cap="none" spc="0" normalizeH="0" baseline="0" noProof="0">
              <a:ln>
                <a:noFill/>
              </a:ln>
              <a:solidFill>
                <a:prstClr val="black"/>
              </a:solidFill>
              <a:effectLst/>
              <a:uLnTx/>
              <a:uFillTx/>
              <a:latin typeface="HGｺﾞｼｯｸE" panose="020B0909000000000000" pitchFamily="49" charset="-128"/>
              <a:ea typeface="HGｺﾞｼｯｸE" panose="020B0909000000000000" pitchFamily="49" charset="-128"/>
              <a:cs typeface="+mn-cs"/>
            </a:endParaRPr>
          </a:p>
        </p:txBody>
      </p:sp>
    </p:spTree>
    <p:extLst>
      <p:ext uri="{BB962C8B-B14F-4D97-AF65-F5344CB8AC3E}">
        <p14:creationId xmlns:p14="http://schemas.microsoft.com/office/powerpoint/2010/main" val="1794189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7F89D87-C54B-36C5-4AE9-8069FABC8C7D}"/>
              </a:ext>
            </a:extLst>
          </p:cNvPr>
          <p:cNvSpPr txBox="1">
            <a:spLocks/>
          </p:cNvSpPr>
          <p:nvPr/>
        </p:nvSpPr>
        <p:spPr>
          <a:xfrm>
            <a:off x="0" y="3176"/>
            <a:ext cx="9906000" cy="454025"/>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1200" cap="none" spc="272"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 name="テキスト プレースホルダー 6">
            <a:extLst>
              <a:ext uri="{FF2B5EF4-FFF2-40B4-BE49-F238E27FC236}">
                <a16:creationId xmlns:a16="http://schemas.microsoft.com/office/drawing/2014/main" id="{5E767A45-A0F8-2CFA-E68A-5DBFF7AD7B86}"/>
              </a:ext>
            </a:extLst>
          </p:cNvPr>
          <p:cNvSpPr txBox="1">
            <a:spLocks/>
          </p:cNvSpPr>
          <p:nvPr/>
        </p:nvSpPr>
        <p:spPr>
          <a:xfrm>
            <a:off x="6400800" y="1"/>
            <a:ext cx="3124200" cy="454755"/>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1200" cap="none" spc="272"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51206" name="テキスト ボックス 3">
            <a:extLst>
              <a:ext uri="{FF2B5EF4-FFF2-40B4-BE49-F238E27FC236}">
                <a16:creationId xmlns:a16="http://schemas.microsoft.com/office/drawing/2014/main" id="{D76EEABB-8E76-5012-DF91-993902F8AAD4}"/>
              </a:ext>
            </a:extLst>
          </p:cNvPr>
          <p:cNvSpPr txBox="1">
            <a:spLocks noChangeArrowheads="1"/>
          </p:cNvSpPr>
          <p:nvPr/>
        </p:nvSpPr>
        <p:spPr bwMode="auto">
          <a:xfrm>
            <a:off x="381000" y="41275"/>
            <a:ext cx="9468544"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令和５年度 厚生労働省「高齢者住まい・生活支援伴走支援プロジェクト」支援団体一覧</a:t>
            </a:r>
          </a:p>
        </p:txBody>
      </p:sp>
      <p:sp>
        <p:nvSpPr>
          <p:cNvPr id="10" name="正方形/長方形 9">
            <a:extLst>
              <a:ext uri="{FF2B5EF4-FFF2-40B4-BE49-F238E27FC236}">
                <a16:creationId xmlns:a16="http://schemas.microsoft.com/office/drawing/2014/main" id="{DD5A9F4F-8F1D-0306-F2BC-274E5EC4DEFE}"/>
              </a:ext>
            </a:extLst>
          </p:cNvPr>
          <p:cNvSpPr/>
          <p:nvPr/>
        </p:nvSpPr>
        <p:spPr>
          <a:xfrm>
            <a:off x="381001" y="481013"/>
            <a:ext cx="1662113" cy="252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自治体</a:t>
            </a: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11" name="表 3">
            <a:extLst>
              <a:ext uri="{FF2B5EF4-FFF2-40B4-BE49-F238E27FC236}">
                <a16:creationId xmlns:a16="http://schemas.microsoft.com/office/drawing/2014/main" id="{A3FAC312-A2D4-91BF-7983-6AEE76BA1B4F}"/>
              </a:ext>
            </a:extLst>
          </p:cNvPr>
          <p:cNvGraphicFramePr>
            <a:graphicFrameLocks noGrp="1"/>
          </p:cNvGraphicFramePr>
          <p:nvPr/>
        </p:nvGraphicFramePr>
        <p:xfrm>
          <a:off x="482600" y="687389"/>
          <a:ext cx="8928100" cy="1835149"/>
        </p:xfrm>
        <a:graphic>
          <a:graphicData uri="http://schemas.openxmlformats.org/drawingml/2006/table">
            <a:tbl>
              <a:tblPr firstRow="1" firstCol="1" bandRow="1" bandCol="1">
                <a:tableStyleId>{F5AB1C69-6EDB-4FF4-983F-18BD219EF322}</a:tableStyleId>
              </a:tblPr>
              <a:tblGrid>
                <a:gridCol w="1501471">
                  <a:extLst>
                    <a:ext uri="{9D8B030D-6E8A-4147-A177-3AD203B41FA5}">
                      <a16:colId xmlns:a16="http://schemas.microsoft.com/office/drawing/2014/main" val="20000"/>
                    </a:ext>
                  </a:extLst>
                </a:gridCol>
                <a:gridCol w="910374">
                  <a:extLst>
                    <a:ext uri="{9D8B030D-6E8A-4147-A177-3AD203B41FA5}">
                      <a16:colId xmlns:a16="http://schemas.microsoft.com/office/drawing/2014/main" val="20001"/>
                    </a:ext>
                  </a:extLst>
                </a:gridCol>
                <a:gridCol w="6516255">
                  <a:extLst>
                    <a:ext uri="{9D8B030D-6E8A-4147-A177-3AD203B41FA5}">
                      <a16:colId xmlns:a16="http://schemas.microsoft.com/office/drawing/2014/main" val="20002"/>
                    </a:ext>
                  </a:extLst>
                </a:gridCol>
              </a:tblGrid>
              <a:tr h="281979">
                <a:tc>
                  <a:txBody>
                    <a:bodyPr/>
                    <a:lstStyle/>
                    <a:p>
                      <a:pPr algn="ctr">
                        <a:lnSpc>
                          <a:spcPts val="1600"/>
                        </a:lnSpc>
                      </a:pPr>
                      <a:r>
                        <a:rPr kumimoji="1" lang="ja-JP" altLang="en-US" sz="1000" b="0" spc="300" dirty="0">
                          <a:latin typeface="メイリオ" panose="020B0604030504040204" pitchFamily="50" charset="-128"/>
                          <a:ea typeface="メイリオ" panose="020B0604030504040204" pitchFamily="50" charset="-128"/>
                        </a:rPr>
                        <a:t>自治体</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tc>
                  <a:txBody>
                    <a:bodyPr/>
                    <a:lstStyle/>
                    <a:p>
                      <a:pPr algn="ctr">
                        <a:lnSpc>
                          <a:spcPts val="1600"/>
                        </a:lnSpc>
                      </a:pPr>
                      <a:r>
                        <a:rPr kumimoji="1" lang="ja-JP" altLang="en-US" sz="1000" b="0" spc="300" dirty="0">
                          <a:latin typeface="メイリオ" panose="020B0604030504040204" pitchFamily="50" charset="-128"/>
                          <a:ea typeface="メイリオ" panose="020B0604030504040204" pitchFamily="50" charset="-128"/>
                        </a:rPr>
                        <a:t>応募部局</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tc>
                  <a:txBody>
                    <a:bodyPr/>
                    <a:lstStyle/>
                    <a:p>
                      <a:pPr algn="ctr">
                        <a:lnSpc>
                          <a:spcPts val="1600"/>
                        </a:lnSpc>
                      </a:pPr>
                      <a:r>
                        <a:rPr kumimoji="1" lang="ja-JP" altLang="en-US" sz="1000" b="0" spc="300" dirty="0">
                          <a:latin typeface="メイリオ" panose="020B0604030504040204" pitchFamily="50" charset="-128"/>
                          <a:ea typeface="メイリオ" panose="020B0604030504040204" pitchFamily="50" charset="-128"/>
                        </a:rPr>
                        <a:t>応募概要</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extLst>
                  <a:ext uri="{0D108BD9-81ED-4DB2-BD59-A6C34878D82A}">
                    <a16:rowId xmlns:a16="http://schemas.microsoft.com/office/drawing/2014/main" val="10000"/>
                  </a:ext>
                </a:extLst>
              </a:tr>
              <a:tr h="776585">
                <a:tc>
                  <a:txBody>
                    <a:bodyPr/>
                    <a:lstStyle/>
                    <a:p>
                      <a:pPr algn="ctr">
                        <a:lnSpc>
                          <a:spcPts val="1400"/>
                        </a:lnSpc>
                      </a:pPr>
                      <a:r>
                        <a:rPr kumimoji="1" lang="ja-JP" altLang="en-US" sz="1000" dirty="0">
                          <a:solidFill>
                            <a:schemeClr val="tx1"/>
                          </a:solidFill>
                          <a:latin typeface="BIZ UDPゴシック" panose="020B0400000000000000" pitchFamily="50" charset="-128"/>
                          <a:ea typeface="BIZ UDPゴシック" panose="020B0400000000000000" pitchFamily="50" charset="-128"/>
                        </a:rPr>
                        <a:t>愛媛県宇和島市</a:t>
                      </a:r>
                      <a:endParaRPr kumimoji="1" lang="en-US" altLang="ja-JP" sz="1000" dirty="0">
                        <a:solidFill>
                          <a:schemeClr val="tx1"/>
                        </a:solidFill>
                        <a:latin typeface="BIZ UDPゴシック" panose="020B0400000000000000" pitchFamily="50" charset="-128"/>
                        <a:ea typeface="BIZ UDPゴシック" panose="020B0400000000000000" pitchFamily="50" charset="-128"/>
                      </a:endParaRPr>
                    </a:p>
                    <a:p>
                      <a:pPr algn="ctr">
                        <a:lnSpc>
                          <a:spcPts val="1400"/>
                        </a:lnSpc>
                      </a:pPr>
                      <a:r>
                        <a:rPr kumimoji="1" lang="en-US" altLang="ja-JP" sz="1000" dirty="0">
                          <a:solidFill>
                            <a:schemeClr val="tx1"/>
                          </a:solidFill>
                          <a:latin typeface="BIZ UDPゴシック" panose="020B0400000000000000" pitchFamily="50" charset="-128"/>
                          <a:ea typeface="BIZ UDPゴシック" panose="020B0400000000000000" pitchFamily="50" charset="-128"/>
                        </a:rPr>
                        <a:t>〔</a:t>
                      </a:r>
                      <a:r>
                        <a:rPr kumimoji="1" lang="ja-JP" altLang="en-US" sz="1000" dirty="0">
                          <a:solidFill>
                            <a:schemeClr val="tx1"/>
                          </a:solidFill>
                          <a:latin typeface="BIZ UDPゴシック" panose="020B0400000000000000" pitchFamily="50" charset="-128"/>
                          <a:ea typeface="BIZ UDPゴシック" panose="020B0400000000000000" pitchFamily="50" charset="-128"/>
                        </a:rPr>
                        <a:t>継続</a:t>
                      </a:r>
                      <a:r>
                        <a:rPr kumimoji="1" lang="en-US" altLang="ja-JP" sz="1000" dirty="0">
                          <a:solidFill>
                            <a:schemeClr val="tx1"/>
                          </a:solidFill>
                          <a:latin typeface="BIZ UDPゴシック" panose="020B0400000000000000" pitchFamily="50" charset="-128"/>
                          <a:ea typeface="BIZ UDPゴシック" panose="020B0400000000000000" pitchFamily="50" charset="-128"/>
                        </a:rPr>
                        <a:t>〕</a:t>
                      </a:r>
                      <a:endParaRPr kumimoji="1" lang="ja-JP" altLang="en-US" sz="1000" dirty="0">
                        <a:solidFill>
                          <a:schemeClr val="tx1"/>
                        </a:solidFill>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dirty="0">
                          <a:latin typeface="BIZ UDPゴシック" panose="020B0400000000000000" pitchFamily="50" charset="-128"/>
                          <a:ea typeface="BIZ UDPゴシック" panose="020B0400000000000000" pitchFamily="50" charset="-128"/>
                        </a:rPr>
                        <a:t>福祉部局</a:t>
                      </a:r>
                      <a:endParaRPr kumimoji="1" lang="zh-TW" altLang="en-US" sz="1000" dirty="0">
                        <a:latin typeface="BIZ UDPゴシック" panose="020B0400000000000000" pitchFamily="50" charset="-128"/>
                        <a:ea typeface="BIZ UDPゴシック" panose="020B0400000000000000" pitchFamily="50" charset="-128"/>
                      </a:endParaRP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marR="0" lvl="0" indent="-171450" algn="l" defTabSz="914400" rtl="0" eaLnBrk="1" fontAlgn="auto" latinLnBrk="0" hangingPunct="1">
                        <a:lnSpc>
                          <a:spcPts val="1400"/>
                        </a:lnSpc>
                        <a:spcBef>
                          <a:spcPts val="0"/>
                        </a:spcBef>
                        <a:spcAft>
                          <a:spcPts val="0"/>
                        </a:spcAft>
                        <a:buClrTx/>
                        <a:buSzTx/>
                        <a:buFont typeface="Wingdings" panose="05000000000000000000" pitchFamily="2" charset="2"/>
                        <a:buChar char="Ø"/>
                        <a:tabLst/>
                        <a:defRPr/>
                      </a:pPr>
                      <a:r>
                        <a:rPr kumimoji="1" lang="ja-JP" altLang="en-US" sz="1000" dirty="0">
                          <a:latin typeface="BIZ UDPゴシック" panose="020B0400000000000000" pitchFamily="50" charset="-128"/>
                          <a:ea typeface="BIZ UDPゴシック" panose="020B0400000000000000" pitchFamily="50" charset="-128"/>
                        </a:rPr>
                        <a:t>住まいに関する問題への対応件数も少なく、庁内の居住支援に対する問題意識がそれほど高くない。特に福祉部局と不動産業者との連携機会がない。</a:t>
                      </a:r>
                    </a:p>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不動産関係団体や不動産業者、居住支援法人への関心を持つ社会福祉法人や</a:t>
                      </a:r>
                      <a:r>
                        <a:rPr kumimoji="1" lang="en-US" altLang="ja-JP" sz="1000" dirty="0">
                          <a:latin typeface="BIZ UDPゴシック" panose="020B0400000000000000" pitchFamily="50" charset="-128"/>
                          <a:ea typeface="BIZ UDPゴシック" panose="020B0400000000000000" pitchFamily="50" charset="-128"/>
                        </a:rPr>
                        <a:t>NPO</a:t>
                      </a:r>
                      <a:r>
                        <a:rPr kumimoji="1" lang="ja-JP" altLang="en-US" sz="1000" dirty="0">
                          <a:latin typeface="BIZ UDPゴシック" panose="020B0400000000000000" pitchFamily="50" charset="-128"/>
                          <a:ea typeface="BIZ UDPゴシック" panose="020B0400000000000000" pitchFamily="50" charset="-128"/>
                        </a:rPr>
                        <a:t>等と連携した支援体制を構築したい。そのため、関係者間で意識合わせや困り事等を共有できる勉強会・意見交換会を開催したい。</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776585">
                <a:tc>
                  <a:txBody>
                    <a:bodyPr/>
                    <a:lstStyle/>
                    <a:p>
                      <a:pPr algn="ctr">
                        <a:lnSpc>
                          <a:spcPts val="1400"/>
                        </a:lnSpc>
                      </a:pPr>
                      <a:r>
                        <a:rPr kumimoji="1" lang="ja-JP" altLang="en-US" sz="1000" dirty="0">
                          <a:solidFill>
                            <a:schemeClr val="tx1"/>
                          </a:solidFill>
                          <a:latin typeface="BIZ UDPゴシック" panose="020B0400000000000000" pitchFamily="50" charset="-128"/>
                          <a:ea typeface="BIZ UDPゴシック" panose="020B0400000000000000" pitchFamily="50" charset="-128"/>
                        </a:rPr>
                        <a:t>山口県長門市・</a:t>
                      </a:r>
                      <a:endParaRPr kumimoji="1" lang="en-US" altLang="ja-JP" sz="1000" dirty="0">
                        <a:solidFill>
                          <a:schemeClr val="tx1"/>
                        </a:solidFill>
                        <a:latin typeface="BIZ UDPゴシック" panose="020B0400000000000000" pitchFamily="50" charset="-128"/>
                        <a:ea typeface="BIZ UDPゴシック" panose="020B0400000000000000" pitchFamily="50" charset="-128"/>
                      </a:endParaRPr>
                    </a:p>
                    <a:p>
                      <a:pPr algn="ctr">
                        <a:lnSpc>
                          <a:spcPts val="1400"/>
                        </a:lnSpc>
                      </a:pPr>
                      <a:r>
                        <a:rPr kumimoji="1" lang="ja-JP" altLang="en-US" sz="1000" dirty="0">
                          <a:solidFill>
                            <a:schemeClr val="tx1"/>
                          </a:solidFill>
                          <a:latin typeface="BIZ UDPゴシック" panose="020B0400000000000000" pitchFamily="50" charset="-128"/>
                          <a:ea typeface="BIZ UDPゴシック" panose="020B0400000000000000" pitchFamily="50" charset="-128"/>
                        </a:rPr>
                        <a:t>山口県</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a:lnSpc>
                          <a:spcPts val="1400"/>
                        </a:lnSpc>
                      </a:pPr>
                      <a:r>
                        <a:rPr kumimoji="1" lang="ja-JP" altLang="en-US" sz="1000" dirty="0">
                          <a:latin typeface="BIZ UDPゴシック" panose="020B0400000000000000" pitchFamily="50" charset="-128"/>
                          <a:ea typeface="BIZ UDPゴシック" panose="020B0400000000000000" pitchFamily="50" charset="-128"/>
                        </a:rPr>
                        <a:t>市：福祉部局</a:t>
                      </a:r>
                    </a:p>
                    <a:p>
                      <a:pPr algn="ctr">
                        <a:lnSpc>
                          <a:spcPts val="1400"/>
                        </a:lnSpc>
                      </a:pPr>
                      <a:r>
                        <a:rPr kumimoji="1" lang="ja-JP" altLang="en-US" sz="1000" dirty="0">
                          <a:latin typeface="BIZ UDPゴシック" panose="020B0400000000000000" pitchFamily="50" charset="-128"/>
                          <a:ea typeface="BIZ UDPゴシック" panose="020B0400000000000000" pitchFamily="50" charset="-128"/>
                        </a:rPr>
                        <a:t>県：住宅部局</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重層的支援体制整備事業</a:t>
                      </a:r>
                      <a:r>
                        <a:rPr kumimoji="1" lang="en-US" altLang="ja-JP" sz="1000" dirty="0">
                          <a:latin typeface="BIZ UDPゴシック" panose="020B0400000000000000" pitchFamily="50" charset="-128"/>
                          <a:ea typeface="BIZ UDPゴシック" panose="020B0400000000000000" pitchFamily="50" charset="-128"/>
                        </a:rPr>
                        <a:t>(</a:t>
                      </a:r>
                      <a:r>
                        <a:rPr kumimoji="1" lang="ja-JP" altLang="en-US" sz="1000" dirty="0">
                          <a:latin typeface="BIZ UDPゴシック" panose="020B0400000000000000" pitchFamily="50" charset="-128"/>
                          <a:ea typeface="BIZ UDPゴシック" panose="020B0400000000000000" pitchFamily="50" charset="-128"/>
                        </a:rPr>
                        <a:t>令和</a:t>
                      </a:r>
                      <a:r>
                        <a:rPr kumimoji="1" lang="en-US" altLang="ja-JP" sz="1000" dirty="0">
                          <a:latin typeface="BIZ UDPゴシック" panose="020B0400000000000000" pitchFamily="50" charset="-128"/>
                          <a:ea typeface="BIZ UDPゴシック" panose="020B0400000000000000" pitchFamily="50" charset="-128"/>
                        </a:rPr>
                        <a:t>4</a:t>
                      </a:r>
                      <a:r>
                        <a:rPr kumimoji="1" lang="ja-JP" altLang="en-US" sz="1000" dirty="0">
                          <a:latin typeface="BIZ UDPゴシック" panose="020B0400000000000000" pitchFamily="50" charset="-128"/>
                          <a:ea typeface="BIZ UDPゴシック" panose="020B0400000000000000" pitchFamily="50" charset="-128"/>
                        </a:rPr>
                        <a:t>年度～</a:t>
                      </a:r>
                      <a:r>
                        <a:rPr kumimoji="1" lang="en-US" altLang="ja-JP" sz="1000" dirty="0">
                          <a:latin typeface="BIZ UDPゴシック" panose="020B0400000000000000" pitchFamily="50" charset="-128"/>
                          <a:ea typeface="BIZ UDPゴシック" panose="020B0400000000000000" pitchFamily="50" charset="-128"/>
                        </a:rPr>
                        <a:t>)</a:t>
                      </a:r>
                      <a:r>
                        <a:rPr kumimoji="1" lang="ja-JP" altLang="en-US" sz="1000" dirty="0">
                          <a:latin typeface="BIZ UDPゴシック" panose="020B0400000000000000" pitchFamily="50" charset="-128"/>
                          <a:ea typeface="BIZ UDPゴシック" panose="020B0400000000000000" pitchFamily="50" charset="-128"/>
                        </a:rPr>
                        <a:t>に取り組み、入口の相談体制を整えたが、不動産業者との連携など居住支援の出口部分の重要性を再認識した。</a:t>
                      </a:r>
                      <a:endParaRPr kumimoji="1" lang="en-US" altLang="ja-JP" sz="1000" dirty="0">
                        <a:latin typeface="BIZ UDPゴシック" panose="020B0400000000000000" pitchFamily="50" charset="-128"/>
                        <a:ea typeface="BIZ UDPゴシック" panose="020B0400000000000000" pitchFamily="50" charset="-128"/>
                      </a:endParaRPr>
                    </a:p>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空き家の利活用、緊急連絡先・身元引受人・残置物など、関係機関等での課題共有と解決策を検討したい。体制構築に向け、勉強会など庁内の問題意識の共有、行政・社協・社会福祉法人・不動産業者との意見交換会を行いたい。</a:t>
                      </a:r>
                    </a:p>
                  </a:txBody>
                  <a:tcPr marL="91441" marR="91441" marT="45726" marB="45726"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bl>
          </a:graphicData>
        </a:graphic>
      </p:graphicFrame>
      <p:sp>
        <p:nvSpPr>
          <p:cNvPr id="12" name="正方形/長方形 11">
            <a:extLst>
              <a:ext uri="{FF2B5EF4-FFF2-40B4-BE49-F238E27FC236}">
                <a16:creationId xmlns:a16="http://schemas.microsoft.com/office/drawing/2014/main" id="{483D594B-049A-5D5D-776B-3A536C2EDD0A}"/>
              </a:ext>
            </a:extLst>
          </p:cNvPr>
          <p:cNvSpPr/>
          <p:nvPr/>
        </p:nvSpPr>
        <p:spPr>
          <a:xfrm>
            <a:off x="381001" y="2543176"/>
            <a:ext cx="1662113" cy="2524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法人</a:t>
            </a: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13" name="表 3">
            <a:extLst>
              <a:ext uri="{FF2B5EF4-FFF2-40B4-BE49-F238E27FC236}">
                <a16:creationId xmlns:a16="http://schemas.microsoft.com/office/drawing/2014/main" id="{D4E40571-356E-C256-196C-173C4D229465}"/>
              </a:ext>
            </a:extLst>
          </p:cNvPr>
          <p:cNvGraphicFramePr>
            <a:graphicFrameLocks noGrp="1"/>
          </p:cNvGraphicFramePr>
          <p:nvPr/>
        </p:nvGraphicFramePr>
        <p:xfrm>
          <a:off x="482600" y="2760663"/>
          <a:ext cx="8928100" cy="4038638"/>
        </p:xfrm>
        <a:graphic>
          <a:graphicData uri="http://schemas.openxmlformats.org/drawingml/2006/table">
            <a:tbl>
              <a:tblPr firstRow="1" firstCol="1" bandRow="1" bandCol="1">
                <a:tableStyleId>{F5AB1C69-6EDB-4FF4-983F-18BD219EF322}</a:tableStyleId>
              </a:tblPr>
              <a:tblGrid>
                <a:gridCol w="1498788">
                  <a:extLst>
                    <a:ext uri="{9D8B030D-6E8A-4147-A177-3AD203B41FA5}">
                      <a16:colId xmlns:a16="http://schemas.microsoft.com/office/drawing/2014/main" val="20000"/>
                    </a:ext>
                  </a:extLst>
                </a:gridCol>
                <a:gridCol w="927488">
                  <a:extLst>
                    <a:ext uri="{9D8B030D-6E8A-4147-A177-3AD203B41FA5}">
                      <a16:colId xmlns:a16="http://schemas.microsoft.com/office/drawing/2014/main" val="20001"/>
                    </a:ext>
                  </a:extLst>
                </a:gridCol>
                <a:gridCol w="6501824">
                  <a:extLst>
                    <a:ext uri="{9D8B030D-6E8A-4147-A177-3AD203B41FA5}">
                      <a16:colId xmlns:a16="http://schemas.microsoft.com/office/drawing/2014/main" val="20002"/>
                    </a:ext>
                  </a:extLst>
                </a:gridCol>
              </a:tblGrid>
              <a:tr h="281901">
                <a:tc>
                  <a:txBody>
                    <a:bodyPr/>
                    <a:lstStyle/>
                    <a:p>
                      <a:pPr algn="ctr">
                        <a:lnSpc>
                          <a:spcPts val="1600"/>
                        </a:lnSpc>
                      </a:pPr>
                      <a:r>
                        <a:rPr kumimoji="1" lang="ja-JP" altLang="en-US" sz="1000" b="0" spc="300" dirty="0">
                          <a:latin typeface="メイリオ" panose="020B0604030504040204" pitchFamily="50" charset="-128"/>
                          <a:ea typeface="メイリオ" panose="020B0604030504040204" pitchFamily="50" charset="-128"/>
                        </a:rPr>
                        <a:t>団体</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tc>
                  <a:txBody>
                    <a:bodyPr/>
                    <a:lstStyle/>
                    <a:p>
                      <a:pPr algn="ctr">
                        <a:lnSpc>
                          <a:spcPts val="1600"/>
                        </a:lnSpc>
                      </a:pPr>
                      <a:r>
                        <a:rPr kumimoji="1" lang="ja-JP" altLang="en-US" sz="1000" b="0" spc="300" dirty="0">
                          <a:latin typeface="メイリオ" panose="020B0604030504040204" pitchFamily="50" charset="-128"/>
                          <a:ea typeface="メイリオ" panose="020B0604030504040204" pitchFamily="50" charset="-128"/>
                        </a:rPr>
                        <a:t>所在地</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tc>
                  <a:txBody>
                    <a:bodyPr/>
                    <a:lstStyle/>
                    <a:p>
                      <a:pPr algn="ctr">
                        <a:lnSpc>
                          <a:spcPts val="1600"/>
                        </a:lnSpc>
                      </a:pPr>
                      <a:r>
                        <a:rPr kumimoji="1" lang="ja-JP" altLang="en-US" sz="1000" b="0" spc="300" dirty="0">
                          <a:latin typeface="メイリオ" panose="020B0604030504040204" pitchFamily="50" charset="-128"/>
                          <a:ea typeface="メイリオ" panose="020B0604030504040204" pitchFamily="50" charset="-128"/>
                        </a:rPr>
                        <a:t>応募概要</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103185"/>
                    </a:solidFill>
                  </a:tcPr>
                </a:tc>
                <a:extLst>
                  <a:ext uri="{0D108BD9-81ED-4DB2-BD59-A6C34878D82A}">
                    <a16:rowId xmlns:a16="http://schemas.microsoft.com/office/drawing/2014/main" val="10000"/>
                  </a:ext>
                </a:extLst>
              </a:tr>
              <a:tr h="776435">
                <a:tc>
                  <a:txBody>
                    <a:bodyPr/>
                    <a:lstStyle/>
                    <a:p>
                      <a:pPr algn="ctr" fontAlgn="ctr">
                        <a:lnSpc>
                          <a:spcPts val="1400"/>
                        </a:lnSpc>
                      </a:pPr>
                      <a:r>
                        <a:rPr lang="ja-JP" altLang="en-US" sz="1000" u="none" strike="noStrike" dirty="0">
                          <a:solidFill>
                            <a:schemeClr val="tx1"/>
                          </a:solidFill>
                          <a:effectLst/>
                          <a:latin typeface="BIZ UDPゴシック" panose="020B0400000000000000" pitchFamily="50" charset="-128"/>
                          <a:ea typeface="BIZ UDPゴシック" panose="020B0400000000000000" pitchFamily="50" charset="-128"/>
                        </a:rPr>
                        <a:t>稲沢市社会福祉協議会</a:t>
                      </a:r>
                      <a:endParaRPr lang="en-US" altLang="ja-JP" sz="1000" u="none" strike="noStrike" dirty="0">
                        <a:solidFill>
                          <a:schemeClr val="tx1"/>
                        </a:solidFill>
                        <a:effectLst/>
                        <a:latin typeface="BIZ UDPゴシック" panose="020B0400000000000000" pitchFamily="50" charset="-128"/>
                        <a:ea typeface="BIZ UDPゴシック" panose="020B0400000000000000" pitchFamily="50" charset="-128"/>
                      </a:endParaRPr>
                    </a:p>
                    <a:p>
                      <a:pPr algn="ctr" fontAlgn="ctr">
                        <a:lnSpc>
                          <a:spcPts val="1400"/>
                        </a:lnSpc>
                      </a:pP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令和</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3</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年度採択団体</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p>
                    <a:p>
                      <a:pPr algn="ctr" fontAlgn="ctr">
                        <a:lnSpc>
                          <a:spcPts val="1400"/>
                        </a:lnSpc>
                      </a:pP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fontAlgn="ctr">
                        <a:lnSpc>
                          <a:spcPts val="1400"/>
                        </a:lnSpc>
                      </a:pPr>
                      <a:r>
                        <a:rPr lang="ja-JP" altLang="en-US" sz="1000" b="0" i="0" u="none" strike="noStrike" dirty="0">
                          <a:solidFill>
                            <a:srgbClr val="000000"/>
                          </a:solidFill>
                          <a:effectLst/>
                          <a:latin typeface="BIZ UDPゴシック" panose="020B0400000000000000" pitchFamily="50" charset="-128"/>
                          <a:ea typeface="BIZ UDPゴシック" panose="020B0400000000000000" pitchFamily="50" charset="-128"/>
                        </a:rPr>
                        <a:t>愛知県稲沢市</a:t>
                      </a: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居住支援法人（令和</a:t>
                      </a:r>
                      <a:r>
                        <a:rPr kumimoji="1" lang="en-US" altLang="ja-JP" sz="1000" dirty="0">
                          <a:latin typeface="BIZ UDPゴシック" panose="020B0400000000000000" pitchFamily="50" charset="-128"/>
                          <a:ea typeface="BIZ UDPゴシック" panose="020B0400000000000000" pitchFamily="50" charset="-128"/>
                        </a:rPr>
                        <a:t>4</a:t>
                      </a:r>
                      <a:r>
                        <a:rPr kumimoji="1" lang="ja-JP" altLang="en-US" sz="1000" dirty="0">
                          <a:latin typeface="BIZ UDPゴシック" panose="020B0400000000000000" pitchFamily="50" charset="-128"/>
                          <a:ea typeface="BIZ UDPゴシック" panose="020B0400000000000000" pitchFamily="50" charset="-128"/>
                        </a:rPr>
                        <a:t>年指定）として支援に携わり、地域の中では「住まいに関する相談は社協に」が浸透しつつあるが、受入れ側の不動産業者やオーナーへの周知が不足している。居住支援法人としての取組強化、社協内部や行政、不動産業者との連携強化を図りたい。</a:t>
                      </a:r>
                    </a:p>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行政、不動産業者、債務保証会社、社協等との勉強会、意見交換会の開催にあたって支援してほしい。</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802596">
                <a:tc>
                  <a:txBody>
                    <a:bodyPr/>
                    <a:lstStyle/>
                    <a:p>
                      <a:pPr algn="ctr" fontAlgn="ctr">
                        <a:lnSpc>
                          <a:spcPts val="1400"/>
                        </a:lnSpc>
                      </a:pPr>
                      <a:r>
                        <a:rPr lang="zh-CN" altLang="en-US" sz="1000" u="none" strike="noStrike" dirty="0">
                          <a:solidFill>
                            <a:schemeClr val="tx1"/>
                          </a:solidFill>
                          <a:effectLst/>
                          <a:latin typeface="BIZ UDPゴシック" panose="020B0400000000000000" pitchFamily="50" charset="-128"/>
                          <a:ea typeface="BIZ UDPゴシック" panose="020B0400000000000000" pitchFamily="50" charset="-128"/>
                        </a:rPr>
                        <a:t>安来市社会福祉協議会</a:t>
                      </a:r>
                      <a:endParaRPr lang="en-US" altLang="zh-CN" sz="1000" u="none" strike="noStrike" dirty="0">
                        <a:solidFill>
                          <a:schemeClr val="tx1"/>
                        </a:solidFill>
                        <a:effectLst/>
                        <a:latin typeface="BIZ UDPゴシック" panose="020B0400000000000000" pitchFamily="50" charset="-128"/>
                        <a:ea typeface="BIZ UDPゴシック" panose="020B0400000000000000" pitchFamily="50" charset="-128"/>
                      </a:endParaRPr>
                    </a:p>
                    <a:p>
                      <a:pPr algn="ctr" fontAlgn="ctr">
                        <a:lnSpc>
                          <a:spcPts val="1400"/>
                        </a:lnSpc>
                      </a:pP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zh-CN" altLang="en-US" sz="10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fontAlgn="ctr">
                        <a:lnSpc>
                          <a:spcPts val="1400"/>
                        </a:lnSpc>
                      </a:pP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島根県安来市</a:t>
                      </a: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gn="l" fontAlgn="ctr">
                        <a:lnSpc>
                          <a:spcPts val="1400"/>
                        </a:lnSpc>
                        <a:buFont typeface="Wingdings" panose="05000000000000000000" pitchFamily="2" charset="2"/>
                        <a:buChar char="Ø"/>
                      </a:pP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令和５年指定</a:t>
                      </a:r>
                      <a:r>
                        <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として、まずは福祉部局と住宅部局との連携の「場」づくりを行い、そのうえで連携会議体を設置、不動産団体や介護サービス事業所、民生委員等の関係機関における居住支援の理念共有、居住支援協議会の設置に向けた機運醸成に取り組みたい。</a:t>
                      </a:r>
                      <a:endPar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endParaRPr>
                    </a:p>
                    <a:p>
                      <a:pPr marL="171450" indent="-171450" algn="l" fontAlgn="ctr">
                        <a:lnSpc>
                          <a:spcPts val="1400"/>
                        </a:lnSpc>
                        <a:buFont typeface="Wingdings" panose="05000000000000000000" pitchFamily="2" charset="2"/>
                        <a:buChar char="Ø"/>
                      </a:pP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「安来市居住支援関係機関連絡会議（仮称）」の設置、居住支援に関するセミナー開催にあたって支援してほしい。</a:t>
                      </a:r>
                      <a:endPar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802596">
                <a:tc>
                  <a:txBody>
                    <a:bodyPr/>
                    <a:lstStyle/>
                    <a:p>
                      <a:pPr algn="ctr" fontAlgn="ctr">
                        <a:lnSpc>
                          <a:spcPts val="1400"/>
                        </a:lnSpc>
                      </a:pPr>
                      <a:r>
                        <a:rPr lang="ja-JP" altLang="en-US" sz="1000" u="none" strike="noStrike" dirty="0">
                          <a:solidFill>
                            <a:schemeClr val="tx1"/>
                          </a:solidFill>
                          <a:effectLst/>
                          <a:latin typeface="BIZ UDPゴシック" panose="020B0400000000000000" pitchFamily="50" charset="-128"/>
                          <a:ea typeface="BIZ UDPゴシック" panose="020B0400000000000000" pitchFamily="50" charset="-128"/>
                        </a:rPr>
                        <a:t>株式会社</a:t>
                      </a:r>
                      <a:r>
                        <a:rPr lang="zh-TW" altLang="en-US" sz="1000" u="none" strike="noStrike" dirty="0">
                          <a:solidFill>
                            <a:schemeClr val="tx1"/>
                          </a:solidFill>
                          <a:effectLst/>
                          <a:latin typeface="BIZ UDPゴシック" panose="020B0400000000000000" pitchFamily="50" charset="-128"/>
                          <a:ea typeface="BIZ UDPゴシック" panose="020B0400000000000000" pitchFamily="50" charset="-128"/>
                        </a:rPr>
                        <a:t>上原不動産</a:t>
                      </a:r>
                      <a:endParaRPr lang="en-US" altLang="zh-TW" sz="1000" u="none" strike="noStrike" dirty="0">
                        <a:solidFill>
                          <a:schemeClr val="tx1"/>
                        </a:solidFill>
                        <a:effectLst/>
                        <a:latin typeface="BIZ UDPゴシック" panose="020B0400000000000000" pitchFamily="50" charset="-128"/>
                        <a:ea typeface="BIZ UDPゴシック" panose="020B0400000000000000" pitchFamily="50" charset="-128"/>
                      </a:endParaRPr>
                    </a:p>
                    <a:p>
                      <a:pPr algn="ctr" fontAlgn="ctr">
                        <a:lnSpc>
                          <a:spcPts val="1400"/>
                        </a:lnSpc>
                      </a:pP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継続</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p>
                    <a:p>
                      <a:pPr algn="ctr" fontAlgn="ctr">
                        <a:lnSpc>
                          <a:spcPts val="1400"/>
                        </a:lnSpc>
                      </a:pP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zh-TW" altLang="en-US" sz="10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fontAlgn="ctr">
                        <a:lnSpc>
                          <a:spcPts val="1400"/>
                        </a:lnSpc>
                      </a:pPr>
                      <a:r>
                        <a:rPr lang="ja-JP" altLang="en-US" sz="1000" b="0" i="0" u="none" strike="noStrike" dirty="0">
                          <a:solidFill>
                            <a:srgbClr val="000000"/>
                          </a:solidFill>
                          <a:effectLst/>
                          <a:latin typeface="BIZ UDPゴシック" panose="020B0400000000000000" pitchFamily="50" charset="-128"/>
                          <a:ea typeface="BIZ UDPゴシック" panose="020B0400000000000000" pitchFamily="50" charset="-128"/>
                        </a:rPr>
                        <a:t>山口県下関市</a:t>
                      </a: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indent="-171450" algn="l" fontAlgn="ctr">
                        <a:lnSpc>
                          <a:spcPts val="1400"/>
                        </a:lnSpc>
                        <a:buFont typeface="Wingdings" panose="05000000000000000000" pitchFamily="2" charset="2"/>
                        <a:buChar char="Ø"/>
                      </a:pP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令和</a:t>
                      </a:r>
                      <a:r>
                        <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rPr>
                        <a:t>3</a:t>
                      </a: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年指定</a:t>
                      </a:r>
                      <a:r>
                        <a:rPr lang="en-US" altLang="ja-JP" sz="1000" b="0"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だけができる居住支援の仕組みではなく、他の不動産業者も支援に携われるよう、居住支援の対応フロー（下関モデル）を作成し、勉強会等を開催して不動産業者間で共有したい。</a:t>
                      </a:r>
                      <a:endParaRPr lang="en-US" altLang="ja-JP" sz="10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marL="171450" indent="-171450" algn="l" fontAlgn="ctr">
                        <a:lnSpc>
                          <a:spcPts val="1400"/>
                        </a:lnSpc>
                        <a:buFont typeface="Wingdings" panose="05000000000000000000" pitchFamily="2" charset="2"/>
                        <a:buChar char="Ø"/>
                      </a:pPr>
                      <a:r>
                        <a:rPr lang="ja-JP" altLang="en-US" sz="1000" b="0" i="0" u="none" strike="noStrike" dirty="0">
                          <a:solidFill>
                            <a:srgbClr val="000000"/>
                          </a:solidFill>
                          <a:effectLst/>
                          <a:latin typeface="BIZ UDPゴシック" panose="020B0400000000000000" pitchFamily="50" charset="-128"/>
                          <a:ea typeface="BIZ UDPゴシック" panose="020B0400000000000000" pitchFamily="50" charset="-128"/>
                        </a:rPr>
                        <a:t>行政との連携は、事案が発生したときに、その場の対応になる。県の後押しもあるので、行政を巻き込みながら支援のあり方を考えたい。</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3"/>
                  </a:ext>
                </a:extLst>
              </a:tr>
              <a:tr h="776435">
                <a:tc>
                  <a:txBody>
                    <a:bodyPr/>
                    <a:lstStyle/>
                    <a:p>
                      <a:pPr algn="ctr" fontAlgn="ctr">
                        <a:lnSpc>
                          <a:spcPts val="1400"/>
                        </a:lnSpc>
                      </a:pPr>
                      <a:r>
                        <a:rPr lang="ja-JP" altLang="en-US" sz="1000" b="1" u="none" strike="noStrike" dirty="0">
                          <a:solidFill>
                            <a:schemeClr val="tx1"/>
                          </a:solidFill>
                          <a:effectLst/>
                          <a:latin typeface="BIZ UDPゴシック" panose="020B0400000000000000" pitchFamily="50" charset="-128"/>
                          <a:ea typeface="BIZ UDPゴシック" panose="020B0400000000000000" pitchFamily="50" charset="-128"/>
                        </a:rPr>
                        <a:t>株式会社レキオス</a:t>
                      </a:r>
                      <a:endParaRPr lang="en-US" altLang="ja-JP" sz="1000" b="1" u="none" strike="noStrike" dirty="0">
                        <a:solidFill>
                          <a:schemeClr val="tx1"/>
                        </a:solidFill>
                        <a:effectLst/>
                        <a:latin typeface="BIZ UDPゴシック" panose="020B0400000000000000" pitchFamily="50" charset="-128"/>
                        <a:ea typeface="BIZ UDPゴシック" panose="020B0400000000000000" pitchFamily="50" charset="-128"/>
                      </a:endParaRPr>
                    </a:p>
                    <a:p>
                      <a:pPr algn="ctr" fontAlgn="ctr">
                        <a:lnSpc>
                          <a:spcPts val="1400"/>
                        </a:lnSpc>
                      </a:pP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r>
                        <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rPr>
                        <a:t>居住支援法人</a:t>
                      </a:r>
                      <a:r>
                        <a:rPr lang="en-US" altLang="ja-JP" sz="1000" b="1"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ja-JP" altLang="en-US" sz="10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fontAlgn="ctr">
                        <a:lnSpc>
                          <a:spcPts val="1400"/>
                        </a:lnSpc>
                      </a:pPr>
                      <a:r>
                        <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rPr>
                        <a:t>沖縄県那覇市</a:t>
                      </a: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nSpc>
                          <a:spcPts val="1400"/>
                        </a:lnSpc>
                        <a:buFont typeface="Wingdings" panose="05000000000000000000" pitchFamily="2" charset="2"/>
                        <a:buChar char="Ø"/>
                      </a:pPr>
                      <a:r>
                        <a:rPr kumimoji="1" lang="ja-JP" altLang="en-US" sz="1000" dirty="0">
                          <a:solidFill>
                            <a:schemeClr val="tx1"/>
                          </a:solidFill>
                          <a:latin typeface="BIZ UDPゴシック" panose="020B0400000000000000" pitchFamily="50" charset="-128"/>
                          <a:ea typeface="BIZ UDPゴシック" panose="020B0400000000000000" pitchFamily="50" charset="-128"/>
                        </a:rPr>
                        <a:t>居住支援法人（令和</a:t>
                      </a:r>
                      <a:r>
                        <a:rPr kumimoji="1" lang="en-US" altLang="ja-JP" sz="1000" dirty="0">
                          <a:solidFill>
                            <a:schemeClr val="tx1"/>
                          </a:solidFill>
                          <a:latin typeface="BIZ UDPゴシック" panose="020B0400000000000000" pitchFamily="50" charset="-128"/>
                          <a:ea typeface="BIZ UDPゴシック" panose="020B0400000000000000" pitchFamily="50" charset="-128"/>
                        </a:rPr>
                        <a:t>3</a:t>
                      </a:r>
                      <a:r>
                        <a:rPr kumimoji="1" lang="ja-JP" altLang="en-US" sz="1000" dirty="0">
                          <a:solidFill>
                            <a:schemeClr val="tx1"/>
                          </a:solidFill>
                          <a:latin typeface="BIZ UDPゴシック" panose="020B0400000000000000" pitchFamily="50" charset="-128"/>
                          <a:ea typeface="BIZ UDPゴシック" panose="020B0400000000000000" pitchFamily="50" charset="-128"/>
                        </a:rPr>
                        <a:t>年指定）として、家主・不動産業者を対象とした勉強会の開催実績もあり、地域包括支援センターと連携した相談対応の実績もある。それらを踏まえ、行政への働きかけを強化したい。</a:t>
                      </a:r>
                      <a:endParaRPr kumimoji="1" lang="en-US" altLang="ja-JP" sz="1000" dirty="0">
                        <a:solidFill>
                          <a:schemeClr val="tx1"/>
                        </a:solidFill>
                        <a:latin typeface="BIZ UDPゴシック" panose="020B0400000000000000" pitchFamily="50" charset="-128"/>
                        <a:ea typeface="BIZ UDPゴシック" panose="020B0400000000000000" pitchFamily="50" charset="-128"/>
                      </a:endParaRPr>
                    </a:p>
                    <a:p>
                      <a:pPr marL="171450" indent="-171450">
                        <a:lnSpc>
                          <a:spcPts val="1400"/>
                        </a:lnSpc>
                        <a:buFont typeface="Wingdings" panose="05000000000000000000" pitchFamily="2" charset="2"/>
                        <a:buChar char="Ø"/>
                      </a:pPr>
                      <a:r>
                        <a:rPr kumimoji="1" lang="ja-JP" altLang="en-US" sz="1000" dirty="0">
                          <a:solidFill>
                            <a:schemeClr val="tx1"/>
                          </a:solidFill>
                          <a:latin typeface="BIZ UDPゴシック" panose="020B0400000000000000" pitchFamily="50" charset="-128"/>
                          <a:ea typeface="BIZ UDPゴシック" panose="020B0400000000000000" pitchFamily="50" charset="-128"/>
                        </a:rPr>
                        <a:t>地域包括支援センターを中心とした一元的な相談窓口の開設、小地域での体制構築を目指したい。</a:t>
                      </a:r>
                      <a:endParaRPr kumimoji="1" lang="en-US" altLang="ja-JP" sz="1000" dirty="0">
                        <a:solidFill>
                          <a:schemeClr val="tx1"/>
                        </a:solidFill>
                        <a:latin typeface="BIZ UDPゴシック" panose="020B0400000000000000" pitchFamily="50" charset="-128"/>
                        <a:ea typeface="BIZ UDPゴシック" panose="020B0400000000000000" pitchFamily="50" charset="-128"/>
                      </a:endParaRPr>
                    </a:p>
                    <a:p>
                      <a:pPr marL="171450" indent="-171450">
                        <a:lnSpc>
                          <a:spcPts val="1400"/>
                        </a:lnSpc>
                        <a:buFont typeface="Wingdings" panose="05000000000000000000" pitchFamily="2" charset="2"/>
                        <a:buChar char="Ø"/>
                      </a:pPr>
                      <a:r>
                        <a:rPr kumimoji="1" lang="ja-JP" altLang="en-US" sz="1000" dirty="0">
                          <a:solidFill>
                            <a:schemeClr val="tx1"/>
                          </a:solidFill>
                          <a:latin typeface="BIZ UDPゴシック" panose="020B0400000000000000" pitchFamily="50" charset="-128"/>
                          <a:ea typeface="BIZ UDPゴシック" panose="020B0400000000000000" pitchFamily="50" charset="-128"/>
                        </a:rPr>
                        <a:t>福祉部局</a:t>
                      </a:r>
                      <a:r>
                        <a:rPr kumimoji="1" lang="en-US" altLang="ja-JP" sz="1000" dirty="0">
                          <a:solidFill>
                            <a:schemeClr val="tx1"/>
                          </a:solidFill>
                          <a:latin typeface="BIZ UDPゴシック" panose="020B0400000000000000" pitchFamily="50" charset="-128"/>
                          <a:ea typeface="BIZ UDPゴシック" panose="020B0400000000000000" pitchFamily="50" charset="-128"/>
                        </a:rPr>
                        <a:t>(</a:t>
                      </a:r>
                      <a:r>
                        <a:rPr kumimoji="1" lang="ja-JP" altLang="en-US" sz="1000" dirty="0">
                          <a:solidFill>
                            <a:schemeClr val="tx1"/>
                          </a:solidFill>
                          <a:latin typeface="BIZ UDPゴシック" panose="020B0400000000000000" pitchFamily="50" charset="-128"/>
                          <a:ea typeface="BIZ UDPゴシック" panose="020B0400000000000000" pitchFamily="50" charset="-128"/>
                        </a:rPr>
                        <a:t>地域包括</a:t>
                      </a:r>
                      <a:r>
                        <a:rPr kumimoji="1" lang="en-US" altLang="ja-JP" sz="1000" dirty="0">
                          <a:solidFill>
                            <a:schemeClr val="tx1"/>
                          </a:solidFill>
                          <a:latin typeface="BIZ UDPゴシック" panose="020B0400000000000000" pitchFamily="50" charset="-128"/>
                          <a:ea typeface="BIZ UDPゴシック" panose="020B0400000000000000" pitchFamily="50" charset="-128"/>
                        </a:rPr>
                        <a:t>)</a:t>
                      </a:r>
                      <a:r>
                        <a:rPr kumimoji="1" lang="ja-JP" altLang="en-US" sz="1000" dirty="0">
                          <a:solidFill>
                            <a:schemeClr val="tx1"/>
                          </a:solidFill>
                          <a:latin typeface="BIZ UDPゴシック" panose="020B0400000000000000" pitchFamily="50" charset="-128"/>
                          <a:ea typeface="BIZ UDPゴシック" panose="020B0400000000000000" pitchFamily="50" charset="-128"/>
                        </a:rPr>
                        <a:t>にヒアリングし、現状の把握と課題の整理を行い、それを基に住宅部局と協議していきたい。</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598636">
                <a:tc>
                  <a:txBody>
                    <a:bodyPr/>
                    <a:lstStyle/>
                    <a:p>
                      <a:pPr algn="ctr" fontAlgn="ctr">
                        <a:lnSpc>
                          <a:spcPts val="1400"/>
                        </a:lnSpc>
                      </a:pPr>
                      <a:r>
                        <a:rPr lang="ja-JP" altLang="en-US" sz="1000" u="none" strike="noStrike" dirty="0">
                          <a:solidFill>
                            <a:schemeClr val="tx1"/>
                          </a:solidFill>
                          <a:effectLst/>
                          <a:latin typeface="BIZ UDPゴシック" panose="020B0400000000000000" pitchFamily="50" charset="-128"/>
                          <a:ea typeface="BIZ UDPゴシック" panose="020B0400000000000000" pitchFamily="50" charset="-128"/>
                        </a:rPr>
                        <a:t>社会福祉法人</a:t>
                      </a:r>
                      <a:endParaRPr lang="en-US" altLang="ja-JP" sz="1000" u="none" strike="noStrike" dirty="0">
                        <a:solidFill>
                          <a:schemeClr val="tx1"/>
                        </a:solidFill>
                        <a:effectLst/>
                        <a:latin typeface="BIZ UDPゴシック" panose="020B0400000000000000" pitchFamily="50" charset="-128"/>
                        <a:ea typeface="BIZ UDPゴシック" panose="020B0400000000000000" pitchFamily="50" charset="-128"/>
                      </a:endParaRPr>
                    </a:p>
                    <a:p>
                      <a:pPr algn="ctr" fontAlgn="ctr">
                        <a:lnSpc>
                          <a:spcPts val="1400"/>
                        </a:lnSpc>
                      </a:pPr>
                      <a:r>
                        <a:rPr lang="ja-JP" altLang="en-US" sz="1000" u="none" strike="noStrike" dirty="0">
                          <a:solidFill>
                            <a:schemeClr val="tx1"/>
                          </a:solidFill>
                          <a:effectLst/>
                          <a:latin typeface="BIZ UDPゴシック" panose="020B0400000000000000" pitchFamily="50" charset="-128"/>
                          <a:ea typeface="BIZ UDPゴシック" panose="020B0400000000000000" pitchFamily="50" charset="-128"/>
                        </a:rPr>
                        <a:t>岐阜老人ホーム</a:t>
                      </a:r>
                      <a:endParaRPr lang="ja-JP" altLang="en-US" sz="10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9E7E7"/>
                    </a:solidFill>
                  </a:tcPr>
                </a:tc>
                <a:tc>
                  <a:txBody>
                    <a:bodyPr/>
                    <a:lstStyle/>
                    <a:p>
                      <a:pPr algn="ctr" fontAlgn="ctr">
                        <a:lnSpc>
                          <a:spcPts val="1400"/>
                        </a:lnSpc>
                      </a:pPr>
                      <a:r>
                        <a:rPr lang="ja-JP" altLang="en-US" sz="1000" b="0" i="0" u="none" strike="noStrike" dirty="0">
                          <a:solidFill>
                            <a:srgbClr val="000000"/>
                          </a:solidFill>
                          <a:effectLst/>
                          <a:latin typeface="BIZ UDPゴシック" panose="020B0400000000000000" pitchFamily="50" charset="-128"/>
                          <a:ea typeface="BIZ UDPゴシック" panose="020B0400000000000000" pitchFamily="50" charset="-128"/>
                        </a:rPr>
                        <a:t>岐阜岐阜市</a:t>
                      </a:r>
                    </a:p>
                  </a:txBody>
                  <a:tcPr marL="36000" marR="36000" marT="650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tc>
                  <a:txBody>
                    <a:bodyPr/>
                    <a:lstStyle/>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養護老人ホームの契約入所、措置による短期宿泊事業、法人独自の短期利用</a:t>
                      </a:r>
                      <a:r>
                        <a:rPr kumimoji="1" lang="en-US" altLang="ja-JP" sz="1000" dirty="0">
                          <a:latin typeface="BIZ UDPゴシック" panose="020B0400000000000000" pitchFamily="50" charset="-128"/>
                          <a:ea typeface="BIZ UDPゴシック" panose="020B0400000000000000" pitchFamily="50" charset="-128"/>
                        </a:rPr>
                        <a:t>(</a:t>
                      </a:r>
                      <a:r>
                        <a:rPr kumimoji="1" lang="ja-JP" altLang="en-US" sz="1000" dirty="0">
                          <a:latin typeface="BIZ UDPゴシック" panose="020B0400000000000000" pitchFamily="50" charset="-128"/>
                          <a:ea typeface="BIZ UDPゴシック" panose="020B0400000000000000" pitchFamily="50" charset="-128"/>
                        </a:rPr>
                        <a:t>一時的な利用・保護</a:t>
                      </a:r>
                      <a:r>
                        <a:rPr kumimoji="1" lang="en-US" altLang="ja-JP" sz="1000" dirty="0">
                          <a:latin typeface="BIZ UDPゴシック" panose="020B0400000000000000" pitchFamily="50" charset="-128"/>
                          <a:ea typeface="BIZ UDPゴシック" panose="020B0400000000000000" pitchFamily="50" charset="-128"/>
                        </a:rPr>
                        <a:t>)</a:t>
                      </a:r>
                      <a:r>
                        <a:rPr kumimoji="1" lang="ja-JP" altLang="en-US" sz="1000" dirty="0">
                          <a:latin typeface="BIZ UDPゴシック" panose="020B0400000000000000" pitchFamily="50" charset="-128"/>
                          <a:ea typeface="BIZ UDPゴシック" panose="020B0400000000000000" pitchFamily="50" charset="-128"/>
                        </a:rPr>
                        <a:t>を提供。</a:t>
                      </a:r>
                      <a:endParaRPr kumimoji="1" lang="en-US" altLang="ja-JP" sz="1000" dirty="0">
                        <a:latin typeface="BIZ UDPゴシック" panose="020B0400000000000000" pitchFamily="50" charset="-128"/>
                        <a:ea typeface="BIZ UDPゴシック" panose="020B0400000000000000" pitchFamily="50" charset="-128"/>
                      </a:endParaRPr>
                    </a:p>
                    <a:p>
                      <a:pPr marL="171450" indent="-171450">
                        <a:lnSpc>
                          <a:spcPts val="1400"/>
                        </a:lnSpc>
                        <a:buFont typeface="Wingdings" panose="05000000000000000000" pitchFamily="2" charset="2"/>
                        <a:buChar char="Ø"/>
                      </a:pPr>
                      <a:r>
                        <a:rPr kumimoji="1" lang="ja-JP" altLang="en-US" sz="1000" dirty="0">
                          <a:latin typeface="BIZ UDPゴシック" panose="020B0400000000000000" pitchFamily="50" charset="-128"/>
                          <a:ea typeface="BIZ UDPゴシック" panose="020B0400000000000000" pitchFamily="50" charset="-128"/>
                        </a:rPr>
                        <a:t>行政や岐阜市社会福祉法人連絡会（約</a:t>
                      </a:r>
                      <a:r>
                        <a:rPr kumimoji="1" lang="en-US" altLang="ja-JP" sz="1000" dirty="0">
                          <a:latin typeface="BIZ UDPゴシック" panose="020B0400000000000000" pitchFamily="50" charset="-128"/>
                          <a:ea typeface="BIZ UDPゴシック" panose="020B0400000000000000" pitchFamily="50" charset="-128"/>
                        </a:rPr>
                        <a:t>30</a:t>
                      </a:r>
                      <a:r>
                        <a:rPr kumimoji="1" lang="ja-JP" altLang="en-US" sz="1000" dirty="0">
                          <a:latin typeface="BIZ UDPゴシック" panose="020B0400000000000000" pitchFamily="50" charset="-128"/>
                          <a:ea typeface="BIZ UDPゴシック" panose="020B0400000000000000" pitchFamily="50" charset="-128"/>
                        </a:rPr>
                        <a:t>法人が加盟）に働きかけ、地域の居住支援法人や支援団体等と住まい支援体制の構築を目指したい。</a:t>
                      </a:r>
                    </a:p>
                  </a:txBody>
                  <a:tcPr marL="91441" marR="91441" marT="45702" marB="4570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5"/>
                  </a:ext>
                </a:extLst>
              </a:tr>
            </a:tbl>
          </a:graphicData>
        </a:graphic>
      </p:graphicFrame>
      <p:sp>
        <p:nvSpPr>
          <p:cNvPr id="2" name="スライド番号プレースホルダー 2">
            <a:extLst>
              <a:ext uri="{FF2B5EF4-FFF2-40B4-BE49-F238E27FC236}">
                <a16:creationId xmlns:a16="http://schemas.microsoft.com/office/drawing/2014/main" id="{3F812246-E023-0221-68AD-44B012EB9426}"/>
              </a:ext>
            </a:extLst>
          </p:cNvPr>
          <p:cNvSpPr txBox="1">
            <a:spLocks/>
          </p:cNvSpPr>
          <p:nvPr/>
        </p:nvSpPr>
        <p:spPr>
          <a:xfrm>
            <a:off x="7590142" y="6492875"/>
            <a:ext cx="2311400" cy="365125"/>
          </a:xfrm>
          <a:prstGeom prst="rect">
            <a:avLst/>
          </a:prstGeom>
        </p:spPr>
        <p:txBody>
          <a:bodyPr vert="horz" lIns="85337" tIns="42665" rIns="85337" bIns="42665" rtlCol="0" anchor="ctr"/>
          <a:lstStyle>
            <a:defPPr>
              <a:defRPr lang="ja-JP"/>
            </a:defPPr>
            <a:lvl1pPr algn="r" rtl="0" fontAlgn="base">
              <a:spcBef>
                <a:spcPct val="0"/>
              </a:spcBef>
              <a:spcAft>
                <a:spcPct val="0"/>
              </a:spcAft>
              <a:defRPr kumimoji="1" sz="1400" kern="1200" baseline="0">
                <a:solidFill>
                  <a:schemeClr val="tx1"/>
                </a:solidFill>
                <a:latin typeface="Arial" charset="0"/>
                <a:ea typeface="ＭＳ Ｐゴシック" charset="-128"/>
                <a:cs typeface="+mn-cs"/>
              </a:defRPr>
            </a:lvl1pPr>
            <a:lvl2pPr marL="443742"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889017"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34290"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779564"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26396" algn="l" defTabSz="890568" rtl="0" eaLnBrk="1" latinLnBrk="0" hangingPunct="1">
              <a:defRPr kumimoji="1" kern="1200">
                <a:solidFill>
                  <a:schemeClr val="tx1"/>
                </a:solidFill>
                <a:latin typeface="Arial" pitchFamily="34" charset="0"/>
                <a:ea typeface="ＭＳ Ｐゴシック" pitchFamily="50" charset="-128"/>
                <a:cs typeface="+mn-cs"/>
              </a:defRPr>
            </a:lvl6pPr>
            <a:lvl7pPr marL="2671689" algn="l" defTabSz="890568" rtl="0" eaLnBrk="1" latinLnBrk="0" hangingPunct="1">
              <a:defRPr kumimoji="1" kern="1200">
                <a:solidFill>
                  <a:schemeClr val="tx1"/>
                </a:solidFill>
                <a:latin typeface="Arial" pitchFamily="34" charset="0"/>
                <a:ea typeface="ＭＳ Ｐゴシック" pitchFamily="50" charset="-128"/>
                <a:cs typeface="+mn-cs"/>
              </a:defRPr>
            </a:lvl7pPr>
            <a:lvl8pPr marL="3116961" algn="l" defTabSz="890568" rtl="0" eaLnBrk="1" latinLnBrk="0" hangingPunct="1">
              <a:defRPr kumimoji="1" kern="1200">
                <a:solidFill>
                  <a:schemeClr val="tx1"/>
                </a:solidFill>
                <a:latin typeface="Arial" pitchFamily="34" charset="0"/>
                <a:ea typeface="ＭＳ Ｐゴシック" pitchFamily="50" charset="-128"/>
                <a:cs typeface="+mn-cs"/>
              </a:defRPr>
            </a:lvl8pPr>
            <a:lvl9pPr marL="3562248" algn="l" defTabSz="890568" rtl="0" eaLnBrk="1" latinLnBrk="0" hangingPunct="1">
              <a:defRPr kumimoji="1" kern="1200">
                <a:solidFill>
                  <a:schemeClr val="tx1"/>
                </a:solidFill>
                <a:latin typeface="Arial" pitchFamily="34" charset="0"/>
                <a:ea typeface="ＭＳ Ｐゴシック" pitchFamily="50"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26FFF05-E842-4FD6-80EE-417F7F140555}" type="slidenum">
              <a:rPr kumimoji="1" lang="ja-JP" altLang="en-US" sz="1400" b="0"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ja-JP" altLang="en-US" sz="1400" b="0"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p:cNvGrpSpPr/>
          <p:nvPr/>
        </p:nvGrpSpPr>
        <p:grpSpPr>
          <a:xfrm>
            <a:off x="0" y="-15532"/>
            <a:ext cx="9907200" cy="640300"/>
            <a:chOff x="-122066" y="352313"/>
            <a:chExt cx="9907200" cy="679326"/>
          </a:xfrm>
        </p:grpSpPr>
        <p:sp>
          <p:nvSpPr>
            <p:cNvPr id="25" name="テキスト プレースホルダー 6">
              <a:extLst>
                <a:ext uri="{FF2B5EF4-FFF2-40B4-BE49-F238E27FC236}">
                  <a16:creationId xmlns:a16="http://schemas.microsoft.com/office/drawing/2014/main" id="{3E570A37-384E-DC43-806F-95BD4EF48678}"/>
                </a:ext>
              </a:extLst>
            </p:cNvPr>
            <p:cNvSpPr txBox="1">
              <a:spLocks/>
            </p:cNvSpPr>
            <p:nvPr/>
          </p:nvSpPr>
          <p:spPr>
            <a:xfrm>
              <a:off x="-122066" y="352313"/>
              <a:ext cx="9907200" cy="676688"/>
            </a:xfrm>
            <a:prstGeom prst="rect">
              <a:avLst/>
            </a:prstGeom>
            <a:pattFill prst="dkUpDiag">
              <a:fgClr>
                <a:srgbClr val="003579"/>
              </a:fgClr>
              <a:bgClr>
                <a:srgbClr val="004292"/>
              </a:bgClr>
            </a:pattFill>
            <a:ln w="12700" cap="flat" cmpd="sng" algn="ctr">
              <a:noFill/>
              <a:prstDash val="solid"/>
              <a:miter lim="800000"/>
            </a:ln>
            <a:effectLst/>
          </p:spPr>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0" cap="none" spc="272" normalizeH="0" baseline="0" noProof="0">
                <a:ln>
                  <a:noFill/>
                </a:ln>
                <a:solidFill>
                  <a:srgbClr val="FFFFFF"/>
                </a:solidFill>
                <a:effectLst/>
                <a:uLnTx/>
                <a:uFillTx/>
                <a:latin typeface="Meiryo" panose="020B0604030504040204" pitchFamily="34" charset="-128"/>
                <a:ea typeface="Meiryo" panose="020B0604030504040204" pitchFamily="34" charset="-128"/>
                <a:cs typeface="+mn-cs"/>
              </a:endParaRPr>
            </a:p>
          </p:txBody>
        </p:sp>
        <p:sp>
          <p:nvSpPr>
            <p:cNvPr id="26" name="テキスト プレースホルダー 6">
              <a:extLst>
                <a:ext uri="{FF2B5EF4-FFF2-40B4-BE49-F238E27FC236}">
                  <a16:creationId xmlns:a16="http://schemas.microsoft.com/office/drawing/2014/main" id="{B714221B-43CA-D24B-BCAF-0768E1FC8C9F}"/>
                </a:ext>
              </a:extLst>
            </p:cNvPr>
            <p:cNvSpPr txBox="1">
              <a:spLocks/>
            </p:cNvSpPr>
            <p:nvPr/>
          </p:nvSpPr>
          <p:spPr>
            <a:xfrm>
              <a:off x="5850802" y="359972"/>
              <a:ext cx="3933132" cy="671667"/>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w="12700" cap="flat" cmpd="sng" algn="ctr">
              <a:noFill/>
              <a:prstDash val="solid"/>
              <a:miter lim="800000"/>
            </a:ln>
            <a:effectLst/>
          </p:spPr>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 altLang="ja-JP" sz="1814" b="1" i="0" u="none" strike="noStrike" kern="0" cap="none" spc="272" normalizeH="0" baseline="0" noProof="0">
                <a:ln>
                  <a:noFill/>
                </a:ln>
                <a:solidFill>
                  <a:srgbClr val="FFFFFF"/>
                </a:solidFill>
                <a:effectLst/>
                <a:uLnTx/>
                <a:uFillTx/>
                <a:latin typeface="Meiryo" panose="020B0604030504040204" pitchFamily="34" charset="-128"/>
                <a:ea typeface="Meiryo" panose="020B0604030504040204" pitchFamily="34" charset="-128"/>
                <a:cs typeface="+mn-cs"/>
              </a:endParaRPr>
            </a:p>
          </p:txBody>
        </p:sp>
      </p:grpSp>
      <p:sp>
        <p:nvSpPr>
          <p:cNvPr id="8" name="角丸四角形 7"/>
          <p:cNvSpPr/>
          <p:nvPr/>
        </p:nvSpPr>
        <p:spPr>
          <a:xfrm>
            <a:off x="169298" y="1654"/>
            <a:ext cx="8649460" cy="659897"/>
          </a:xfrm>
          <a:prstGeom prst="roundRect">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778731"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高齢者の安心な住まいの確保に資する事業（地域支援事業）</a:t>
            </a:r>
          </a:p>
        </p:txBody>
      </p:sp>
      <p:grpSp>
        <p:nvGrpSpPr>
          <p:cNvPr id="188" name="グループ化 187">
            <a:extLst>
              <a:ext uri="{FF2B5EF4-FFF2-40B4-BE49-F238E27FC236}">
                <a16:creationId xmlns:a16="http://schemas.microsoft.com/office/drawing/2014/main" id="{DD67F6ED-F6C6-C8D9-FA94-79CFC278B408}"/>
              </a:ext>
            </a:extLst>
          </p:cNvPr>
          <p:cNvGrpSpPr/>
          <p:nvPr/>
        </p:nvGrpSpPr>
        <p:grpSpPr>
          <a:xfrm>
            <a:off x="52465" y="1993179"/>
            <a:ext cx="4334514" cy="4801323"/>
            <a:chOff x="35712" y="3101068"/>
            <a:chExt cx="3932364" cy="3937099"/>
          </a:xfrm>
        </p:grpSpPr>
        <p:sp>
          <p:nvSpPr>
            <p:cNvPr id="24" name="正方形/長方形 23">
              <a:extLst>
                <a:ext uri="{FF2B5EF4-FFF2-40B4-BE49-F238E27FC236}">
                  <a16:creationId xmlns:a16="http://schemas.microsoft.com/office/drawing/2014/main" id="{A889522F-FA51-F14C-BAA2-ADEAB79DDF80}"/>
                </a:ext>
              </a:extLst>
            </p:cNvPr>
            <p:cNvSpPr/>
            <p:nvPr/>
          </p:nvSpPr>
          <p:spPr>
            <a:xfrm>
              <a:off x="73618" y="3266102"/>
              <a:ext cx="3894458" cy="3772065"/>
            </a:xfrm>
            <a:prstGeom prst="rect">
              <a:avLst/>
            </a:prstGeom>
            <a:noFill/>
            <a:ln w="25400" cap="rnd" cmpd="sng" algn="ctr">
              <a:solidFill>
                <a:srgbClr val="103185"/>
              </a:solidFill>
              <a:prstDash val="solid"/>
              <a:bevel/>
            </a:ln>
            <a:effectLst/>
          </p:spPr>
          <p:txBody>
            <a:bodyPr lIns="144000" tIns="180000" rIns="144000" bIns="180000" rtlCol="0" anchor="t"/>
            <a:lstStyle/>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市町村は、居住支援協議会や居住支援法人等の仕組みを積極的に活用し、地域の実情に応じて以下の事業を行う。</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なお、事業実施にあたり、福祉施策に限らず、住宅施策やまちづくり施策、既存の相談支援窓口、地域のネットワーク、地域資源や民間活力も活かしながら、事業を実施いただくことを想定。</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endParaRPr kumimoji="1" lang="en-US" altLang="ja-JP" sz="12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（１）総合的・包括的な「住まい支援」の実施</a:t>
              </a:r>
              <a:endParaRPr kumimoji="1" lang="en-US" altLang="ja-JP" sz="105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ア　入居前から入居後、退居時まで対応する総合的な相談支援</a:t>
              </a:r>
              <a:endParaRPr kumimoji="1" lang="en-US" altLang="ja-JP"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の実施</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・住宅情報の提供、入居相談の実施</a:t>
              </a:r>
              <a:endParaRPr kumimoji="1" lang="en-US" altLang="ja-JP"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・必要な支援のコーディネートの実施</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・入居後の見守り等生活支援の実施　等</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イ　住まい支援に必要な地域資源の情報収集や開発</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・高齢者の入居を拒まない住宅や不動産事業者等の調査</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・居住支援協議会の運営　等</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05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ウ　住宅関係者と福祉関係者が連携した住まい支援体制の構築</a:t>
              </a: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・住まい支援に関する各種制度や地域の取組・資源を活</a:t>
              </a:r>
              <a:endParaRPr kumimoji="1" lang="en-US" altLang="ja-JP"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用した総合的・包括的な地域連携・協働のネットワー</a:t>
              </a:r>
              <a:endParaRPr kumimoji="1" lang="en-US" altLang="ja-JP"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クの構築　等</a:t>
              </a:r>
              <a:endParaRPr kumimoji="1" lang="en-US" altLang="ja-JP"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（２）生活援助員の派遣事業</a:t>
              </a:r>
              <a:endParaRPr kumimoji="1" lang="en-US" altLang="ja-JP" sz="105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9388" marR="111125" lvl="0" indent="-1793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高齢者が多数居住する集合住宅等の入居者を対象に、日常生活上の生活相談・指導、安否確認、緊急時の対応や一時的な家事援助等を行う生活援助員を派遣する。</a:t>
              </a:r>
              <a:endParaRPr kumimoji="1" lang="en-US" altLang="ja-JP"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角丸四角形 27">
              <a:extLst>
                <a:ext uri="{FF2B5EF4-FFF2-40B4-BE49-F238E27FC236}">
                  <a16:creationId xmlns:a16="http://schemas.microsoft.com/office/drawing/2014/main" id="{8569347B-8A4C-9646-89AB-DDDCB8E6B339}"/>
                </a:ext>
              </a:extLst>
            </p:cNvPr>
            <p:cNvSpPr/>
            <p:nvPr/>
          </p:nvSpPr>
          <p:spPr>
            <a:xfrm>
              <a:off x="35712" y="3101068"/>
              <a:ext cx="1157770" cy="267793"/>
            </a:xfrm>
            <a:prstGeom prst="roundRect">
              <a:avLst>
                <a:gd name="adj" fmla="val 0"/>
              </a:avLst>
            </a:prstGeom>
            <a:solidFill>
              <a:srgbClr val="103185"/>
            </a:solidFill>
            <a:ln w="76200">
              <a:solidFill>
                <a:srgbClr val="FFFFFF"/>
              </a:solidFill>
            </a:ln>
          </p:spPr>
          <p:txBody>
            <a:bodyPr lIns="144000" tIns="36000" bIns="36000"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rPr>
                <a:t>支援の内容</a:t>
              </a:r>
            </a:p>
          </p:txBody>
        </p:sp>
      </p:grpSp>
      <p:sp>
        <p:nvSpPr>
          <p:cNvPr id="4" name="正方形/長方形 3">
            <a:extLst>
              <a:ext uri="{FF2B5EF4-FFF2-40B4-BE49-F238E27FC236}">
                <a16:creationId xmlns:a16="http://schemas.microsoft.com/office/drawing/2014/main" id="{F77854B1-64B3-723F-F651-14453F92A967}"/>
              </a:ext>
            </a:extLst>
          </p:cNvPr>
          <p:cNvSpPr/>
          <p:nvPr/>
        </p:nvSpPr>
        <p:spPr>
          <a:xfrm>
            <a:off x="144730" y="958111"/>
            <a:ext cx="9644596" cy="1027962"/>
          </a:xfrm>
          <a:prstGeom prst="rect">
            <a:avLst/>
          </a:prstGeom>
          <a:noFill/>
          <a:ln w="25400" cap="rnd">
            <a:solidFill>
              <a:schemeClr val="tx2"/>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180000" rtlCol="0" anchor="t"/>
          <a:lstStyle/>
          <a:p>
            <a:pPr marL="177652" marR="0" lvl="0" indent="-177652"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高齢者の安心な住まいの確保と入居後の生活の安定を図る観点から、高齢者が民間賃貸住宅等に円滑に入居し安心して生活ができるよう、</a:t>
            </a:r>
            <a:r>
              <a:rPr kumimoji="1" lang="ja-JP" altLang="en-US" sz="12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不動産関係団体や地域の関係者、住宅部局・福祉関係部局等が連携して、入居前から入居中、退居時に至るまでの総合的な支援等の実施</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や、シルバーハウジング等の高齢者が多数居住する集合住宅の入居者を対象に生活援助員の派遣を行う。</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177652" marR="0" lvl="0" indent="-177652"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令和６年に改正住宅セーフティネット法が成立したことを踏まえ、取組の具体的な例示や居住支援法人等への事業委託が可能である旨を明確化するなどの実施要綱の見直しを行い、総合的・包括的な住まい支援の推進を図る。</a:t>
            </a:r>
          </a:p>
        </p:txBody>
      </p:sp>
      <p:grpSp>
        <p:nvGrpSpPr>
          <p:cNvPr id="7" name="グループ化 6">
            <a:extLst>
              <a:ext uri="{FF2B5EF4-FFF2-40B4-BE49-F238E27FC236}">
                <a16:creationId xmlns:a16="http://schemas.microsoft.com/office/drawing/2014/main" id="{79C04701-A3EA-1264-D9C2-4C469FDA537B}"/>
              </a:ext>
            </a:extLst>
          </p:cNvPr>
          <p:cNvGrpSpPr>
            <a:grpSpLocks noChangeAspect="1"/>
          </p:cNvGrpSpPr>
          <p:nvPr/>
        </p:nvGrpSpPr>
        <p:grpSpPr>
          <a:xfrm>
            <a:off x="4494028" y="3073556"/>
            <a:ext cx="5477679" cy="3308420"/>
            <a:chOff x="54298" y="2450842"/>
            <a:chExt cx="9026823" cy="4133621"/>
          </a:xfrm>
        </p:grpSpPr>
        <p:cxnSp>
          <p:nvCxnSpPr>
            <p:cNvPr id="9" name="直線コネクタ 8">
              <a:extLst>
                <a:ext uri="{FF2B5EF4-FFF2-40B4-BE49-F238E27FC236}">
                  <a16:creationId xmlns:a16="http://schemas.microsoft.com/office/drawing/2014/main" id="{A11C7C18-AEA2-8642-468C-C10ECDCC7A85}"/>
                </a:ext>
              </a:extLst>
            </p:cNvPr>
            <p:cNvCxnSpPr/>
            <p:nvPr/>
          </p:nvCxnSpPr>
          <p:spPr>
            <a:xfrm flipH="1" flipV="1">
              <a:off x="5984328" y="2924170"/>
              <a:ext cx="469297" cy="11754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D8623C2-D9EB-8524-EF55-49EF069D80E2}"/>
                </a:ext>
              </a:extLst>
            </p:cNvPr>
            <p:cNvCxnSpPr/>
            <p:nvPr/>
          </p:nvCxnSpPr>
          <p:spPr>
            <a:xfrm flipH="1">
              <a:off x="5984328" y="4876242"/>
              <a:ext cx="486786" cy="87102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角丸四角形 101">
              <a:extLst>
                <a:ext uri="{FF2B5EF4-FFF2-40B4-BE49-F238E27FC236}">
                  <a16:creationId xmlns:a16="http://schemas.microsoft.com/office/drawing/2014/main" id="{BFFC4DB9-7C98-42B7-4EE7-8B6FC138A226}"/>
                </a:ext>
              </a:extLst>
            </p:cNvPr>
            <p:cNvSpPr>
              <a:spLocks noChangeAspect="1"/>
            </p:cNvSpPr>
            <p:nvPr/>
          </p:nvSpPr>
          <p:spPr>
            <a:xfrm flipH="1">
              <a:off x="54298" y="2450842"/>
              <a:ext cx="5917337" cy="4133621"/>
            </a:xfrm>
            <a:prstGeom prst="roundRect">
              <a:avLst>
                <a:gd name="adj" fmla="val 9176"/>
              </a:avLst>
            </a:prstGeom>
            <a:gradFill>
              <a:gsLst>
                <a:gs pos="0">
                  <a:schemeClr val="tx2">
                    <a:lumMod val="20000"/>
                    <a:lumOff val="80000"/>
                  </a:schemeClr>
                </a:gs>
                <a:gs pos="29000">
                  <a:schemeClr val="accent1">
                    <a:tint val="44500"/>
                    <a:satMod val="160000"/>
                    <a:lumMod val="20000"/>
                    <a:lumOff val="80000"/>
                  </a:schemeClr>
                </a:gs>
                <a:gs pos="100000">
                  <a:schemeClr val="accent1">
                    <a:tint val="23500"/>
                    <a:satMod val="160000"/>
                  </a:schemeClr>
                </a:gs>
              </a:gsLst>
              <a:lin ang="16200000" scaled="0"/>
            </a:gra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3" name="円/楕円 102">
              <a:extLst>
                <a:ext uri="{FF2B5EF4-FFF2-40B4-BE49-F238E27FC236}">
                  <a16:creationId xmlns:a16="http://schemas.microsoft.com/office/drawing/2014/main" id="{7AB8EEBF-87BF-8F07-9A60-38EC0EE684C2}"/>
                </a:ext>
              </a:extLst>
            </p:cNvPr>
            <p:cNvSpPr/>
            <p:nvPr/>
          </p:nvSpPr>
          <p:spPr>
            <a:xfrm flipH="1">
              <a:off x="270578" y="3531455"/>
              <a:ext cx="3967794" cy="2496269"/>
            </a:xfrm>
            <a:prstGeom prst="ellipse">
              <a:avLst/>
            </a:prstGeom>
            <a:noFill/>
            <a:ln w="38100" cap="rnd">
              <a:solidFill>
                <a:srgbClr val="FF66CC"/>
              </a:solidFill>
              <a:prstDash val="dash"/>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左矢印 103">
              <a:extLst>
                <a:ext uri="{FF2B5EF4-FFF2-40B4-BE49-F238E27FC236}">
                  <a16:creationId xmlns:a16="http://schemas.microsoft.com/office/drawing/2014/main" id="{B40F4FCB-226A-6AAB-9551-CB7CDD9F340E}"/>
                </a:ext>
              </a:extLst>
            </p:cNvPr>
            <p:cNvSpPr/>
            <p:nvPr/>
          </p:nvSpPr>
          <p:spPr>
            <a:xfrm rot="11763805" flipH="1">
              <a:off x="2216086" y="3794569"/>
              <a:ext cx="2937838" cy="216615"/>
            </a:xfrm>
            <a:prstGeom prst="leftArrow">
              <a:avLst/>
            </a:prstGeom>
            <a:solidFill>
              <a:srgbClr val="92D050"/>
            </a:solidFill>
            <a:ln w="9525" cap="rnd">
              <a:solidFill>
                <a:schemeClr val="tx1"/>
              </a:solidFill>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5" name="角丸四角形 104">
              <a:extLst>
                <a:ext uri="{FF2B5EF4-FFF2-40B4-BE49-F238E27FC236}">
                  <a16:creationId xmlns:a16="http://schemas.microsoft.com/office/drawing/2014/main" id="{1A19A601-5502-2C60-2F80-B5308BB19C04}"/>
                </a:ext>
              </a:extLst>
            </p:cNvPr>
            <p:cNvSpPr/>
            <p:nvPr/>
          </p:nvSpPr>
          <p:spPr>
            <a:xfrm flipH="1">
              <a:off x="7015959" y="2728993"/>
              <a:ext cx="1840906" cy="3298731"/>
            </a:xfrm>
            <a:prstGeom prst="roundRect">
              <a:avLst>
                <a:gd name="adj" fmla="val 9858"/>
              </a:avLst>
            </a:prstGeom>
            <a:gradFill>
              <a:gsLst>
                <a:gs pos="0">
                  <a:schemeClr val="accent4">
                    <a:tint val="50000"/>
                    <a:satMod val="300000"/>
                  </a:schemeClr>
                </a:gs>
                <a:gs pos="33000">
                  <a:schemeClr val="accent4">
                    <a:tint val="37000"/>
                    <a:satMod val="300000"/>
                  </a:schemeClr>
                </a:gs>
                <a:gs pos="100000">
                  <a:schemeClr val="accent4">
                    <a:tint val="15000"/>
                    <a:satMod val="350000"/>
                  </a:schemeClr>
                </a:gs>
              </a:gsLst>
            </a:gradFill>
            <a:ln w="38100"/>
          </p:spPr>
          <p:style>
            <a:lnRef idx="1">
              <a:schemeClr val="accent4"/>
            </a:lnRef>
            <a:fillRef idx="2">
              <a:schemeClr val="accent4"/>
            </a:fillRef>
            <a:effectRef idx="1">
              <a:schemeClr val="accent4"/>
            </a:effectRef>
            <a:fontRef idx="minor">
              <a:schemeClr val="dk1"/>
            </a:fontRef>
          </p:style>
          <p:txBody>
            <a:bodyPr lIns="91363" tIns="45683" rIns="91363" bIns="45683"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1"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16" name="Picture 2" descr="C:\Documents and Settings\ｃ3-3-6\Local Settings\Temporary Internet Files\Content.IE5\8EA6R91D\MC900079127[1].wmf">
              <a:extLst>
                <a:ext uri="{FF2B5EF4-FFF2-40B4-BE49-F238E27FC236}">
                  <a16:creationId xmlns:a16="http://schemas.microsoft.com/office/drawing/2014/main" id="{310C2975-B4AC-4200-F2F7-306D5BFF440A}"/>
                </a:ext>
              </a:extLst>
            </p:cNvPr>
            <p:cNvPicPr>
              <a:picLocks noChangeAspect="1" noChangeArrowheads="1"/>
            </p:cNvPicPr>
            <p:nvPr/>
          </p:nvPicPr>
          <p:blipFill>
            <a:blip r:embed="rId2" cstate="print"/>
            <a:srcRect/>
            <a:stretch>
              <a:fillRect/>
            </a:stretch>
          </p:blipFill>
          <p:spPr bwMode="auto">
            <a:xfrm flipH="1">
              <a:off x="7633491" y="5341297"/>
              <a:ext cx="516554" cy="368879"/>
            </a:xfrm>
            <a:prstGeom prst="rect">
              <a:avLst/>
            </a:prstGeom>
            <a:noFill/>
            <a:ln w="9525">
              <a:noFill/>
              <a:miter lim="800000"/>
              <a:headEnd/>
              <a:tailEnd/>
            </a:ln>
          </p:spPr>
        </p:pic>
        <p:sp>
          <p:nvSpPr>
            <p:cNvPr id="17" name="テキスト ボックス 2067">
              <a:extLst>
                <a:ext uri="{FF2B5EF4-FFF2-40B4-BE49-F238E27FC236}">
                  <a16:creationId xmlns:a16="http://schemas.microsoft.com/office/drawing/2014/main" id="{4F83E719-FF94-227D-876D-DF97E26618B0}"/>
                </a:ext>
              </a:extLst>
            </p:cNvPr>
            <p:cNvSpPr txBox="1">
              <a:spLocks noChangeArrowheads="1"/>
            </p:cNvSpPr>
            <p:nvPr/>
          </p:nvSpPr>
          <p:spPr bwMode="auto">
            <a:xfrm flipH="1">
              <a:off x="7059360" y="5382121"/>
              <a:ext cx="593349" cy="2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rPr>
                <a:t>家主</a:t>
              </a:r>
              <a:endParaRPr kumimoji="1" lang="en-US" altLang="ja-JP"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endParaRPr>
            </a:p>
          </p:txBody>
        </p:sp>
        <p:sp>
          <p:nvSpPr>
            <p:cNvPr id="18" name="テキスト ボックス 2067">
              <a:extLst>
                <a:ext uri="{FF2B5EF4-FFF2-40B4-BE49-F238E27FC236}">
                  <a16:creationId xmlns:a16="http://schemas.microsoft.com/office/drawing/2014/main" id="{1265CF96-31F4-C812-6FBF-AB2B26527FD7}"/>
                </a:ext>
              </a:extLst>
            </p:cNvPr>
            <p:cNvSpPr txBox="1">
              <a:spLocks noChangeArrowheads="1"/>
            </p:cNvSpPr>
            <p:nvPr/>
          </p:nvSpPr>
          <p:spPr bwMode="auto">
            <a:xfrm flipH="1">
              <a:off x="8158013" y="4309368"/>
              <a:ext cx="923108" cy="2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rPr>
                <a:t>地域住民</a:t>
              </a:r>
              <a:endParaRPr kumimoji="1" lang="en-US" altLang="ja-JP"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endParaRPr>
            </a:p>
          </p:txBody>
        </p:sp>
        <p:sp>
          <p:nvSpPr>
            <p:cNvPr id="19" name="角丸四角形 106">
              <a:extLst>
                <a:ext uri="{FF2B5EF4-FFF2-40B4-BE49-F238E27FC236}">
                  <a16:creationId xmlns:a16="http://schemas.microsoft.com/office/drawing/2014/main" id="{BE360FAF-5BB4-CAB5-84D3-EEC586FB5B2D}"/>
                </a:ext>
              </a:extLst>
            </p:cNvPr>
            <p:cNvSpPr/>
            <p:nvPr/>
          </p:nvSpPr>
          <p:spPr>
            <a:xfrm flipH="1">
              <a:off x="6355314" y="3860270"/>
              <a:ext cx="1278176" cy="1091583"/>
            </a:xfrm>
            <a:prstGeom prst="roundRect">
              <a:avLst/>
            </a:prstGeom>
            <a:gradFill>
              <a:gsLst>
                <a:gs pos="0">
                  <a:schemeClr val="tx2">
                    <a:lumMod val="20000"/>
                    <a:lumOff val="80000"/>
                  </a:schemeClr>
                </a:gs>
                <a:gs pos="35000">
                  <a:schemeClr val="accent4">
                    <a:tint val="37000"/>
                    <a:satMod val="300000"/>
                  </a:schemeClr>
                </a:gs>
                <a:gs pos="100000">
                  <a:schemeClr val="accent4">
                    <a:tint val="15000"/>
                    <a:satMod val="350000"/>
                  </a:schemeClr>
                </a:gs>
              </a:gsLst>
              <a:lin ang="16200000" scaled="1"/>
            </a:gradFill>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0" name="テキスト ボックス 2067">
              <a:extLst>
                <a:ext uri="{FF2B5EF4-FFF2-40B4-BE49-F238E27FC236}">
                  <a16:creationId xmlns:a16="http://schemas.microsoft.com/office/drawing/2014/main" id="{70640D60-6B3E-ADE2-9C5E-24C5D573EBB7}"/>
                </a:ext>
              </a:extLst>
            </p:cNvPr>
            <p:cNvSpPr txBox="1">
              <a:spLocks noChangeArrowheads="1"/>
            </p:cNvSpPr>
            <p:nvPr/>
          </p:nvSpPr>
          <p:spPr bwMode="auto">
            <a:xfrm flipH="1">
              <a:off x="8264645" y="5194826"/>
              <a:ext cx="593349" cy="2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rPr>
                <a:t>病院</a:t>
              </a:r>
              <a:endParaRPr kumimoji="1" lang="en-US" altLang="ja-JP"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endParaRPr>
            </a:p>
          </p:txBody>
        </p:sp>
        <p:grpSp>
          <p:nvGrpSpPr>
            <p:cNvPr id="21" name="グループ化 20">
              <a:extLst>
                <a:ext uri="{FF2B5EF4-FFF2-40B4-BE49-F238E27FC236}">
                  <a16:creationId xmlns:a16="http://schemas.microsoft.com/office/drawing/2014/main" id="{09475B0B-D7B5-EAAC-1506-20C5AECB52AD}"/>
                </a:ext>
              </a:extLst>
            </p:cNvPr>
            <p:cNvGrpSpPr/>
            <p:nvPr/>
          </p:nvGrpSpPr>
          <p:grpSpPr>
            <a:xfrm flipH="1">
              <a:off x="6427486" y="4004311"/>
              <a:ext cx="262508" cy="402499"/>
              <a:chOff x="9972600" y="2342553"/>
              <a:chExt cx="1080120" cy="1218544"/>
            </a:xfrm>
            <a:noFill/>
          </p:grpSpPr>
          <p:sp>
            <p:nvSpPr>
              <p:cNvPr id="92" name="正方形/長方形 91">
                <a:extLst>
                  <a:ext uri="{FF2B5EF4-FFF2-40B4-BE49-F238E27FC236}">
                    <a16:creationId xmlns:a16="http://schemas.microsoft.com/office/drawing/2014/main" id="{57DC827F-2848-91DB-4F73-0C7CE89E0DE9}"/>
                  </a:ext>
                </a:extLst>
              </p:cNvPr>
              <p:cNvSpPr/>
              <p:nvPr/>
            </p:nvSpPr>
            <p:spPr>
              <a:xfrm>
                <a:off x="10072614" y="2636594"/>
                <a:ext cx="908100" cy="415130"/>
              </a:xfrm>
              <a:prstGeom prst="rect">
                <a:avLst/>
              </a:prstGeom>
              <a:grp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3" name="二等辺三角形 92">
                <a:extLst>
                  <a:ext uri="{FF2B5EF4-FFF2-40B4-BE49-F238E27FC236}">
                    <a16:creationId xmlns:a16="http://schemas.microsoft.com/office/drawing/2014/main" id="{2E1FB959-279F-9819-4B6C-45D6E7D8331A}"/>
                  </a:ext>
                </a:extLst>
              </p:cNvPr>
              <p:cNvSpPr/>
              <p:nvPr/>
            </p:nvSpPr>
            <p:spPr>
              <a:xfrm>
                <a:off x="9972600" y="2342553"/>
                <a:ext cx="1080120" cy="293673"/>
              </a:xfrm>
              <a:prstGeom prst="triangle">
                <a:avLst/>
              </a:prstGeom>
              <a:grp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4" name="テキスト ボックス 93">
                <a:extLst>
                  <a:ext uri="{FF2B5EF4-FFF2-40B4-BE49-F238E27FC236}">
                    <a16:creationId xmlns:a16="http://schemas.microsoft.com/office/drawing/2014/main" id="{495C2057-CDCA-2B23-18E3-8D687962E669}"/>
                  </a:ext>
                </a:extLst>
              </p:cNvPr>
              <p:cNvSpPr txBox="1"/>
              <p:nvPr/>
            </p:nvSpPr>
            <p:spPr>
              <a:xfrm>
                <a:off x="10058606" y="2703258"/>
                <a:ext cx="908102" cy="857839"/>
              </a:xfrm>
              <a:prstGeom prst="rect">
                <a:avLst/>
              </a:prstGeom>
              <a:grpFill/>
              <a:ln w="19050">
                <a:noFill/>
              </a:ln>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black"/>
                  </a:solidFill>
                  <a:effectLst/>
                  <a:uLnTx/>
                  <a:uFillTx/>
                  <a:latin typeface="メイリオ" pitchFamily="50" charset="-128"/>
                  <a:ea typeface="メイリオ" pitchFamily="50" charset="-128"/>
                  <a:cs typeface="メイリオ" pitchFamily="50" charset="-128"/>
                </a:endParaRPr>
              </a:p>
            </p:txBody>
          </p:sp>
        </p:grpSp>
        <p:grpSp>
          <p:nvGrpSpPr>
            <p:cNvPr id="23" name="グループ化 22">
              <a:extLst>
                <a:ext uri="{FF2B5EF4-FFF2-40B4-BE49-F238E27FC236}">
                  <a16:creationId xmlns:a16="http://schemas.microsoft.com/office/drawing/2014/main" id="{BFFC21EC-BCEB-94C8-6854-398A07057E40}"/>
                </a:ext>
              </a:extLst>
            </p:cNvPr>
            <p:cNvGrpSpPr/>
            <p:nvPr/>
          </p:nvGrpSpPr>
          <p:grpSpPr>
            <a:xfrm flipH="1">
              <a:off x="6406986" y="4561737"/>
              <a:ext cx="236735" cy="360788"/>
              <a:chOff x="10058605" y="2376067"/>
              <a:chExt cx="1363659" cy="1524453"/>
            </a:xfrm>
            <a:noFill/>
          </p:grpSpPr>
          <p:sp>
            <p:nvSpPr>
              <p:cNvPr id="89" name="正方形/長方形 88">
                <a:extLst>
                  <a:ext uri="{FF2B5EF4-FFF2-40B4-BE49-F238E27FC236}">
                    <a16:creationId xmlns:a16="http://schemas.microsoft.com/office/drawing/2014/main" id="{AA0E4280-DDC8-7C0F-0E4F-041FEC18A3D2}"/>
                  </a:ext>
                </a:extLst>
              </p:cNvPr>
              <p:cNvSpPr/>
              <p:nvPr/>
            </p:nvSpPr>
            <p:spPr>
              <a:xfrm>
                <a:off x="10442156" y="2670108"/>
                <a:ext cx="908105" cy="415132"/>
              </a:xfrm>
              <a:prstGeom prst="rect">
                <a:avLst/>
              </a:prstGeom>
              <a:grp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0" name="二等辺三角形 89">
                <a:extLst>
                  <a:ext uri="{FF2B5EF4-FFF2-40B4-BE49-F238E27FC236}">
                    <a16:creationId xmlns:a16="http://schemas.microsoft.com/office/drawing/2014/main" id="{05451D2B-A712-0905-33B8-B13B176EDD7C}"/>
                  </a:ext>
                </a:extLst>
              </p:cNvPr>
              <p:cNvSpPr/>
              <p:nvPr/>
            </p:nvSpPr>
            <p:spPr>
              <a:xfrm>
                <a:off x="10342144" y="2376067"/>
                <a:ext cx="1080120" cy="293675"/>
              </a:xfrm>
              <a:prstGeom prst="triangle">
                <a:avLst/>
              </a:prstGeom>
              <a:grp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1" name="テキスト ボックス 90">
                <a:extLst>
                  <a:ext uri="{FF2B5EF4-FFF2-40B4-BE49-F238E27FC236}">
                    <a16:creationId xmlns:a16="http://schemas.microsoft.com/office/drawing/2014/main" id="{52796FA7-763C-6C2E-A987-3CAC734A95EE}"/>
                  </a:ext>
                </a:extLst>
              </p:cNvPr>
              <p:cNvSpPr txBox="1"/>
              <p:nvPr/>
            </p:nvSpPr>
            <p:spPr>
              <a:xfrm>
                <a:off x="10058605" y="2703256"/>
                <a:ext cx="908102" cy="1197264"/>
              </a:xfrm>
              <a:prstGeom prst="rect">
                <a:avLst/>
              </a:prstGeom>
              <a:grpFill/>
              <a:ln w="19050">
                <a:noFill/>
              </a:ln>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black"/>
                  </a:solidFill>
                  <a:effectLst/>
                  <a:uLnTx/>
                  <a:uFillTx/>
                  <a:latin typeface="メイリオ" pitchFamily="50" charset="-128"/>
                  <a:ea typeface="メイリオ" pitchFamily="50" charset="-128"/>
                  <a:cs typeface="メイリオ" pitchFamily="50" charset="-128"/>
                </a:endParaRPr>
              </a:p>
            </p:txBody>
          </p:sp>
        </p:grpSp>
        <p:sp>
          <p:nvSpPr>
            <p:cNvPr id="27" name="左矢印 113">
              <a:extLst>
                <a:ext uri="{FF2B5EF4-FFF2-40B4-BE49-F238E27FC236}">
                  <a16:creationId xmlns:a16="http://schemas.microsoft.com/office/drawing/2014/main" id="{B1E927CD-7BDE-5C8A-8670-93F2D0080B8D}"/>
                </a:ext>
              </a:extLst>
            </p:cNvPr>
            <p:cNvSpPr/>
            <p:nvPr/>
          </p:nvSpPr>
          <p:spPr>
            <a:xfrm rot="12468736" flipH="1">
              <a:off x="6707258" y="4120910"/>
              <a:ext cx="471960" cy="104032"/>
            </a:xfrm>
            <a:prstGeom prst="leftArrow">
              <a:avLst/>
            </a:prstGeom>
            <a:solidFill>
              <a:srgbClr val="92D050"/>
            </a:solidFill>
            <a:ln w="9525" cap="rnd">
              <a:solidFill>
                <a:schemeClr val="tx1"/>
              </a:solidFill>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0" name="左矢印 114">
              <a:extLst>
                <a:ext uri="{FF2B5EF4-FFF2-40B4-BE49-F238E27FC236}">
                  <a16:creationId xmlns:a16="http://schemas.microsoft.com/office/drawing/2014/main" id="{25161FE5-D58D-AB4C-5563-342A31FC5B0C}"/>
                </a:ext>
              </a:extLst>
            </p:cNvPr>
            <p:cNvSpPr/>
            <p:nvPr/>
          </p:nvSpPr>
          <p:spPr>
            <a:xfrm rot="9196225" flipH="1">
              <a:off x="6656805" y="4389525"/>
              <a:ext cx="471960" cy="104032"/>
            </a:xfrm>
            <a:prstGeom prst="leftArrow">
              <a:avLst/>
            </a:prstGeom>
            <a:solidFill>
              <a:srgbClr val="FFFF00"/>
            </a:solidFill>
            <a:ln w="9525" cap="rnd">
              <a:solidFill>
                <a:schemeClr val="tx1"/>
              </a:solidFill>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nvGrpSpPr>
            <p:cNvPr id="31" name="グループ化 5">
              <a:extLst>
                <a:ext uri="{FF2B5EF4-FFF2-40B4-BE49-F238E27FC236}">
                  <a16:creationId xmlns:a16="http://schemas.microsoft.com/office/drawing/2014/main" id="{A26FD381-AD48-77CA-3657-69787C441A0A}"/>
                </a:ext>
              </a:extLst>
            </p:cNvPr>
            <p:cNvGrpSpPr/>
            <p:nvPr/>
          </p:nvGrpSpPr>
          <p:grpSpPr>
            <a:xfrm>
              <a:off x="4504423" y="3628099"/>
              <a:ext cx="432048" cy="747168"/>
              <a:chOff x="-2514897" y="1488661"/>
              <a:chExt cx="2076450" cy="3590925"/>
            </a:xfrm>
          </p:grpSpPr>
          <p:sp>
            <p:nvSpPr>
              <p:cNvPr id="85" name="フリーフォーム 168">
                <a:extLst>
                  <a:ext uri="{FF2B5EF4-FFF2-40B4-BE49-F238E27FC236}">
                    <a16:creationId xmlns:a16="http://schemas.microsoft.com/office/drawing/2014/main" id="{6B6E740D-A511-F49D-1ECB-50F2C993193F}"/>
                  </a:ext>
                </a:extLst>
              </p:cNvPr>
              <p:cNvSpPr/>
              <p:nvPr/>
            </p:nvSpPr>
            <p:spPr>
              <a:xfrm>
                <a:off x="-1298713" y="3273287"/>
                <a:ext cx="609600" cy="808383"/>
              </a:xfrm>
              <a:custGeom>
                <a:avLst/>
                <a:gdLst>
                  <a:gd name="connsiteX0" fmla="*/ 172278 w 609600"/>
                  <a:gd name="connsiteY0" fmla="*/ 26504 h 808383"/>
                  <a:gd name="connsiteX1" fmla="*/ 172278 w 609600"/>
                  <a:gd name="connsiteY1" fmla="*/ 26504 h 808383"/>
                  <a:gd name="connsiteX2" fmla="*/ 0 w 609600"/>
                  <a:gd name="connsiteY2" fmla="*/ 318052 h 808383"/>
                  <a:gd name="connsiteX3" fmla="*/ 92765 w 609600"/>
                  <a:gd name="connsiteY3" fmla="*/ 357809 h 808383"/>
                  <a:gd name="connsiteX4" fmla="*/ 79513 w 609600"/>
                  <a:gd name="connsiteY4" fmla="*/ 808383 h 808383"/>
                  <a:gd name="connsiteX5" fmla="*/ 477078 w 609600"/>
                  <a:gd name="connsiteY5" fmla="*/ 808383 h 808383"/>
                  <a:gd name="connsiteX6" fmla="*/ 609600 w 609600"/>
                  <a:gd name="connsiteY6" fmla="*/ 742122 h 808383"/>
                  <a:gd name="connsiteX7" fmla="*/ 569843 w 609600"/>
                  <a:gd name="connsiteY7" fmla="*/ 530087 h 808383"/>
                  <a:gd name="connsiteX8" fmla="*/ 583096 w 609600"/>
                  <a:gd name="connsiteY8" fmla="*/ 225287 h 808383"/>
                  <a:gd name="connsiteX9" fmla="*/ 516835 w 609600"/>
                  <a:gd name="connsiteY9" fmla="*/ 13252 h 808383"/>
                  <a:gd name="connsiteX10" fmla="*/ 477078 w 609600"/>
                  <a:gd name="connsiteY10" fmla="*/ 0 h 808383"/>
                  <a:gd name="connsiteX11" fmla="*/ 119270 w 609600"/>
                  <a:gd name="connsiteY11" fmla="*/ 53009 h 808383"/>
                  <a:gd name="connsiteX12" fmla="*/ 119270 w 609600"/>
                  <a:gd name="connsiteY12" fmla="*/ 53009 h 808383"/>
                  <a:gd name="connsiteX13" fmla="*/ 172278 w 609600"/>
                  <a:gd name="connsiteY13" fmla="*/ 26504 h 8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9600" h="808383">
                    <a:moveTo>
                      <a:pt x="172278" y="26504"/>
                    </a:moveTo>
                    <a:lnTo>
                      <a:pt x="172278" y="26504"/>
                    </a:lnTo>
                    <a:lnTo>
                      <a:pt x="0" y="318052"/>
                    </a:lnTo>
                    <a:lnTo>
                      <a:pt x="92765" y="357809"/>
                    </a:lnTo>
                    <a:lnTo>
                      <a:pt x="79513" y="808383"/>
                    </a:lnTo>
                    <a:lnTo>
                      <a:pt x="477078" y="808383"/>
                    </a:lnTo>
                    <a:lnTo>
                      <a:pt x="609600" y="742122"/>
                    </a:lnTo>
                    <a:lnTo>
                      <a:pt x="569843" y="530087"/>
                    </a:lnTo>
                    <a:lnTo>
                      <a:pt x="583096" y="225287"/>
                    </a:lnTo>
                    <a:lnTo>
                      <a:pt x="516835" y="13252"/>
                    </a:lnTo>
                    <a:lnTo>
                      <a:pt x="477078" y="0"/>
                    </a:lnTo>
                    <a:lnTo>
                      <a:pt x="119270" y="53009"/>
                    </a:lnTo>
                    <a:lnTo>
                      <a:pt x="119270" y="53009"/>
                    </a:lnTo>
                    <a:lnTo>
                      <a:pt x="172278" y="2650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6" name="フリーフォーム 169">
                <a:extLst>
                  <a:ext uri="{FF2B5EF4-FFF2-40B4-BE49-F238E27FC236}">
                    <a16:creationId xmlns:a16="http://schemas.microsoft.com/office/drawing/2014/main" id="{371454A4-7E0A-5918-F449-7EA8F4C6B41E}"/>
                  </a:ext>
                </a:extLst>
              </p:cNvPr>
              <p:cNvSpPr/>
              <p:nvPr/>
            </p:nvSpPr>
            <p:spPr>
              <a:xfrm>
                <a:off x="-2040835" y="2332383"/>
                <a:ext cx="265044" cy="397565"/>
              </a:xfrm>
              <a:custGeom>
                <a:avLst/>
                <a:gdLst>
                  <a:gd name="connsiteX0" fmla="*/ 13252 w 265044"/>
                  <a:gd name="connsiteY0" fmla="*/ 0 h 397565"/>
                  <a:gd name="connsiteX1" fmla="*/ 13252 w 265044"/>
                  <a:gd name="connsiteY1" fmla="*/ 0 h 397565"/>
                  <a:gd name="connsiteX2" fmla="*/ 0 w 265044"/>
                  <a:gd name="connsiteY2" fmla="*/ 371060 h 397565"/>
                  <a:gd name="connsiteX3" fmla="*/ 251792 w 265044"/>
                  <a:gd name="connsiteY3" fmla="*/ 397565 h 397565"/>
                  <a:gd name="connsiteX4" fmla="*/ 265044 w 265044"/>
                  <a:gd name="connsiteY4" fmla="*/ 0 h 397565"/>
                  <a:gd name="connsiteX5" fmla="*/ 13252 w 265044"/>
                  <a:gd name="connsiteY5" fmla="*/ 0 h 39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5044" h="397565">
                    <a:moveTo>
                      <a:pt x="13252" y="0"/>
                    </a:moveTo>
                    <a:lnTo>
                      <a:pt x="13252" y="0"/>
                    </a:lnTo>
                    <a:lnTo>
                      <a:pt x="0" y="371060"/>
                    </a:lnTo>
                    <a:lnTo>
                      <a:pt x="251792" y="397565"/>
                    </a:lnTo>
                    <a:lnTo>
                      <a:pt x="265044" y="0"/>
                    </a:lnTo>
                    <a:lnTo>
                      <a:pt x="1325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7" name="フリーフォーム 170">
                <a:extLst>
                  <a:ext uri="{FF2B5EF4-FFF2-40B4-BE49-F238E27FC236}">
                    <a16:creationId xmlns:a16="http://schemas.microsoft.com/office/drawing/2014/main" id="{E3799AF9-A01F-59AD-1EA8-BEB05AC9D92D}"/>
                  </a:ext>
                </a:extLst>
              </p:cNvPr>
              <p:cNvSpPr/>
              <p:nvPr/>
            </p:nvSpPr>
            <p:spPr>
              <a:xfrm>
                <a:off x="-2252870" y="3644348"/>
                <a:ext cx="795131" cy="265043"/>
              </a:xfrm>
              <a:custGeom>
                <a:avLst/>
                <a:gdLst>
                  <a:gd name="connsiteX0" fmla="*/ 0 w 795131"/>
                  <a:gd name="connsiteY0" fmla="*/ 66261 h 265043"/>
                  <a:gd name="connsiteX1" fmla="*/ 66261 w 795131"/>
                  <a:gd name="connsiteY1" fmla="*/ 251791 h 265043"/>
                  <a:gd name="connsiteX2" fmla="*/ 636105 w 795131"/>
                  <a:gd name="connsiteY2" fmla="*/ 265043 h 265043"/>
                  <a:gd name="connsiteX3" fmla="*/ 795131 w 795131"/>
                  <a:gd name="connsiteY3" fmla="*/ 79513 h 265043"/>
                  <a:gd name="connsiteX4" fmla="*/ 662609 w 795131"/>
                  <a:gd name="connsiteY4" fmla="*/ 0 h 265043"/>
                  <a:gd name="connsiteX5" fmla="*/ 225287 w 795131"/>
                  <a:gd name="connsiteY5" fmla="*/ 0 h 265043"/>
                  <a:gd name="connsiteX6" fmla="*/ 0 w 795131"/>
                  <a:gd name="connsiteY6" fmla="*/ 66261 h 26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5131" h="265043">
                    <a:moveTo>
                      <a:pt x="0" y="66261"/>
                    </a:moveTo>
                    <a:lnTo>
                      <a:pt x="66261" y="251791"/>
                    </a:lnTo>
                    <a:lnTo>
                      <a:pt x="636105" y="265043"/>
                    </a:lnTo>
                    <a:lnTo>
                      <a:pt x="795131" y="79513"/>
                    </a:lnTo>
                    <a:lnTo>
                      <a:pt x="662609" y="0"/>
                    </a:lnTo>
                    <a:lnTo>
                      <a:pt x="225287" y="0"/>
                    </a:lnTo>
                    <a:lnTo>
                      <a:pt x="0" y="6626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88" name="Picture 39" descr="E:\Desktop\illustration\illustration\15.jpg">
                <a:extLst>
                  <a:ext uri="{FF2B5EF4-FFF2-40B4-BE49-F238E27FC236}">
                    <a16:creationId xmlns:a16="http://schemas.microsoft.com/office/drawing/2014/main" id="{BBF4A386-EC41-B028-B333-6EEB6C49CA2B}"/>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4897" y="1488661"/>
                <a:ext cx="2076450" cy="35909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グループ化 31">
              <a:extLst>
                <a:ext uri="{FF2B5EF4-FFF2-40B4-BE49-F238E27FC236}">
                  <a16:creationId xmlns:a16="http://schemas.microsoft.com/office/drawing/2014/main" id="{B14E4826-B7A0-CB9E-AE7D-08A74AC7B2CE}"/>
                </a:ext>
              </a:extLst>
            </p:cNvPr>
            <p:cNvGrpSpPr/>
            <p:nvPr/>
          </p:nvGrpSpPr>
          <p:grpSpPr>
            <a:xfrm flipH="1">
              <a:off x="575578" y="2857538"/>
              <a:ext cx="1726239" cy="1148711"/>
              <a:chOff x="5864213" y="1409137"/>
              <a:chExt cx="2065861" cy="1244823"/>
            </a:xfrm>
          </p:grpSpPr>
          <p:grpSp>
            <p:nvGrpSpPr>
              <p:cNvPr id="81" name="グループ化 80">
                <a:extLst>
                  <a:ext uri="{FF2B5EF4-FFF2-40B4-BE49-F238E27FC236}">
                    <a16:creationId xmlns:a16="http://schemas.microsoft.com/office/drawing/2014/main" id="{0616695D-ACB1-945B-F6BD-59FDA1B96364}"/>
                  </a:ext>
                </a:extLst>
              </p:cNvPr>
              <p:cNvGrpSpPr/>
              <p:nvPr/>
            </p:nvGrpSpPr>
            <p:grpSpPr>
              <a:xfrm>
                <a:off x="5919164" y="1409137"/>
                <a:ext cx="2010910" cy="1244823"/>
                <a:chOff x="-1924210" y="5264604"/>
                <a:chExt cx="2010910" cy="1244823"/>
              </a:xfrm>
            </p:grpSpPr>
            <p:sp>
              <p:nvSpPr>
                <p:cNvPr id="83" name="正方形/長方形 82">
                  <a:extLst>
                    <a:ext uri="{FF2B5EF4-FFF2-40B4-BE49-F238E27FC236}">
                      <a16:creationId xmlns:a16="http://schemas.microsoft.com/office/drawing/2014/main" id="{C75A6427-25D7-A847-C81A-1B37E4128453}"/>
                    </a:ext>
                  </a:extLst>
                </p:cNvPr>
                <p:cNvSpPr/>
                <p:nvPr/>
              </p:nvSpPr>
              <p:spPr>
                <a:xfrm>
                  <a:off x="-1787821" y="5681072"/>
                  <a:ext cx="1688562" cy="828355"/>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4" name="二等辺三角形 83">
                  <a:extLst>
                    <a:ext uri="{FF2B5EF4-FFF2-40B4-BE49-F238E27FC236}">
                      <a16:creationId xmlns:a16="http://schemas.microsoft.com/office/drawing/2014/main" id="{BB97EF39-0B08-3A29-2176-1199FCCD7CE5}"/>
                    </a:ext>
                  </a:extLst>
                </p:cNvPr>
                <p:cNvSpPr/>
                <p:nvPr/>
              </p:nvSpPr>
              <p:spPr>
                <a:xfrm>
                  <a:off x="-1924210" y="5264604"/>
                  <a:ext cx="2010910" cy="432048"/>
                </a:xfrm>
                <a:prstGeom prst="triangle">
                  <a:avLst>
                    <a:gd name="adj" fmla="val 50000"/>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82" name="テキスト ボックス 2059">
                <a:extLst>
                  <a:ext uri="{FF2B5EF4-FFF2-40B4-BE49-F238E27FC236}">
                    <a16:creationId xmlns:a16="http://schemas.microsoft.com/office/drawing/2014/main" id="{0E44B61F-D057-5B26-26C6-22C93937B95E}"/>
                  </a:ext>
                </a:extLst>
              </p:cNvPr>
              <p:cNvSpPr txBox="1">
                <a:spLocks noChangeArrowheads="1"/>
              </p:cNvSpPr>
              <p:nvPr/>
            </p:nvSpPr>
            <p:spPr bwMode="auto">
              <a:xfrm>
                <a:off x="5864213" y="1961203"/>
                <a:ext cx="2042465" cy="583405"/>
              </a:xfrm>
              <a:prstGeom prst="rect">
                <a:avLst/>
              </a:prstGeom>
              <a:noFill/>
              <a:ln w="25400">
                <a:noFill/>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1" i="0" u="sng" strike="noStrike" kern="1200" cap="none" spc="0" normalizeH="0" baseline="0" noProof="0">
                    <a:ln>
                      <a:noFill/>
                    </a:ln>
                    <a:solidFill>
                      <a:prstClr val="black"/>
                    </a:solidFill>
                    <a:effectLst/>
                    <a:uLnTx/>
                    <a:uFillTx/>
                    <a:latin typeface="ヒラギノ丸ゴ ProN W4"/>
                    <a:ea typeface="ヒラギノ丸ゴ ProN W4"/>
                    <a:cs typeface="ヒラギノ丸ゴ ProN W4"/>
                  </a:rPr>
                  <a:t>空き家・空き部屋の活用</a:t>
                </a:r>
              </a:p>
            </p:txBody>
          </p:sp>
        </p:grpSp>
        <p:sp>
          <p:nvSpPr>
            <p:cNvPr id="33" name="テキスト ボックス 28">
              <a:extLst>
                <a:ext uri="{FF2B5EF4-FFF2-40B4-BE49-F238E27FC236}">
                  <a16:creationId xmlns:a16="http://schemas.microsoft.com/office/drawing/2014/main" id="{459DF0CA-666A-13C3-C788-2171E8458937}"/>
                </a:ext>
              </a:extLst>
            </p:cNvPr>
            <p:cNvSpPr txBox="1">
              <a:spLocks noChangeArrowheads="1"/>
            </p:cNvSpPr>
            <p:nvPr/>
          </p:nvSpPr>
          <p:spPr bwMode="auto">
            <a:xfrm flipH="1">
              <a:off x="7537358" y="3690518"/>
              <a:ext cx="849293" cy="145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5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rPr>
                <a:t>地域連携・協働の</a:t>
              </a:r>
              <a:endParaRPr kumimoji="1" lang="en-US" altLang="ja-JP" sz="105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rPr>
                <a:t>ネットワーク化</a:t>
              </a:r>
            </a:p>
          </p:txBody>
        </p:sp>
        <p:grpSp>
          <p:nvGrpSpPr>
            <p:cNvPr id="34" name="グループ化 33">
              <a:extLst>
                <a:ext uri="{FF2B5EF4-FFF2-40B4-BE49-F238E27FC236}">
                  <a16:creationId xmlns:a16="http://schemas.microsoft.com/office/drawing/2014/main" id="{ABB27F10-C0FC-F1D9-CD33-6CDD3E1D3E2D}"/>
                </a:ext>
              </a:extLst>
            </p:cNvPr>
            <p:cNvGrpSpPr/>
            <p:nvPr/>
          </p:nvGrpSpPr>
          <p:grpSpPr>
            <a:xfrm flipH="1">
              <a:off x="1876083" y="5297730"/>
              <a:ext cx="771578" cy="616637"/>
              <a:chOff x="9972605" y="2342551"/>
              <a:chExt cx="1080120" cy="709173"/>
            </a:xfrm>
          </p:grpSpPr>
          <p:sp>
            <p:nvSpPr>
              <p:cNvPr id="78" name="正方形/長方形 77">
                <a:extLst>
                  <a:ext uri="{FF2B5EF4-FFF2-40B4-BE49-F238E27FC236}">
                    <a16:creationId xmlns:a16="http://schemas.microsoft.com/office/drawing/2014/main" id="{B735D352-BDB4-4D55-00E3-30E3C1656C10}"/>
                  </a:ext>
                </a:extLst>
              </p:cNvPr>
              <p:cNvSpPr/>
              <p:nvPr/>
            </p:nvSpPr>
            <p:spPr>
              <a:xfrm>
                <a:off x="10072611" y="2636593"/>
                <a:ext cx="908101" cy="415131"/>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9" name="二等辺三角形 78">
                <a:extLst>
                  <a:ext uri="{FF2B5EF4-FFF2-40B4-BE49-F238E27FC236}">
                    <a16:creationId xmlns:a16="http://schemas.microsoft.com/office/drawing/2014/main" id="{FB5D1D62-C1E1-5AB2-0E89-928A6552E659}"/>
                  </a:ext>
                </a:extLst>
              </p:cNvPr>
              <p:cNvSpPr/>
              <p:nvPr/>
            </p:nvSpPr>
            <p:spPr>
              <a:xfrm>
                <a:off x="9972605" y="2342551"/>
                <a:ext cx="1080120" cy="293673"/>
              </a:xfrm>
              <a:prstGeom prst="triangl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0" name="テキスト ボックス 79">
                <a:extLst>
                  <a:ext uri="{FF2B5EF4-FFF2-40B4-BE49-F238E27FC236}">
                    <a16:creationId xmlns:a16="http://schemas.microsoft.com/office/drawing/2014/main" id="{6C868613-D87D-3CC6-D6A5-53BB4C805FA9}"/>
                  </a:ext>
                </a:extLst>
              </p:cNvPr>
              <p:cNvSpPr txBox="1"/>
              <p:nvPr/>
            </p:nvSpPr>
            <p:spPr>
              <a:xfrm>
                <a:off x="10075741" y="2709109"/>
                <a:ext cx="908100" cy="325874"/>
              </a:xfrm>
              <a:prstGeom prst="rect">
                <a:avLst/>
              </a:prstGeom>
              <a:noFill/>
              <a:ln w="25400">
                <a:noFill/>
              </a:ln>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メイリオ" pitchFamily="50" charset="-128"/>
                    <a:ea typeface="メイリオ" pitchFamily="50" charset="-128"/>
                    <a:cs typeface="メイリオ" pitchFamily="50" charset="-128"/>
                  </a:rPr>
                  <a:t>団地</a:t>
                </a:r>
              </a:p>
            </p:txBody>
          </p:sp>
        </p:grpSp>
        <p:grpSp>
          <p:nvGrpSpPr>
            <p:cNvPr id="35" name="グループ化 34">
              <a:extLst>
                <a:ext uri="{FF2B5EF4-FFF2-40B4-BE49-F238E27FC236}">
                  <a16:creationId xmlns:a16="http://schemas.microsoft.com/office/drawing/2014/main" id="{55F6E52F-4F03-B5DD-327F-3F84EA8242B9}"/>
                </a:ext>
              </a:extLst>
            </p:cNvPr>
            <p:cNvGrpSpPr/>
            <p:nvPr/>
          </p:nvGrpSpPr>
          <p:grpSpPr>
            <a:xfrm flipH="1">
              <a:off x="238323" y="5030807"/>
              <a:ext cx="818182" cy="544483"/>
              <a:chOff x="9940808" y="2342553"/>
              <a:chExt cx="1316295" cy="701066"/>
            </a:xfrm>
          </p:grpSpPr>
          <p:sp>
            <p:nvSpPr>
              <p:cNvPr id="75" name="正方形/長方形 74">
                <a:extLst>
                  <a:ext uri="{FF2B5EF4-FFF2-40B4-BE49-F238E27FC236}">
                    <a16:creationId xmlns:a16="http://schemas.microsoft.com/office/drawing/2014/main" id="{5C0B8C61-BDE2-D4C3-D59B-D088E980A973}"/>
                  </a:ext>
                </a:extLst>
              </p:cNvPr>
              <p:cNvSpPr/>
              <p:nvPr/>
            </p:nvSpPr>
            <p:spPr>
              <a:xfrm>
                <a:off x="10093746" y="2628486"/>
                <a:ext cx="1002367" cy="415133"/>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6" name="二等辺三角形 75">
                <a:extLst>
                  <a:ext uri="{FF2B5EF4-FFF2-40B4-BE49-F238E27FC236}">
                    <a16:creationId xmlns:a16="http://schemas.microsoft.com/office/drawing/2014/main" id="{B169305E-4878-011F-BB65-05EA391ED6EA}"/>
                  </a:ext>
                </a:extLst>
              </p:cNvPr>
              <p:cNvSpPr/>
              <p:nvPr/>
            </p:nvSpPr>
            <p:spPr>
              <a:xfrm>
                <a:off x="9972600" y="2342553"/>
                <a:ext cx="1284503" cy="309247"/>
              </a:xfrm>
              <a:prstGeom prst="triangl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7" name="テキスト ボックス 76">
                <a:extLst>
                  <a:ext uri="{FF2B5EF4-FFF2-40B4-BE49-F238E27FC236}">
                    <a16:creationId xmlns:a16="http://schemas.microsoft.com/office/drawing/2014/main" id="{50ED30E4-0D63-456A-9F2C-E21993F2FE4D}"/>
                  </a:ext>
                </a:extLst>
              </p:cNvPr>
              <p:cNvSpPr txBox="1"/>
              <p:nvPr/>
            </p:nvSpPr>
            <p:spPr>
              <a:xfrm>
                <a:off x="9940808" y="2652053"/>
                <a:ext cx="1277964" cy="364842"/>
              </a:xfrm>
              <a:prstGeom prst="rect">
                <a:avLst/>
              </a:prstGeom>
              <a:noFill/>
              <a:ln w="25400">
                <a:noFill/>
              </a:ln>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メイリオ" pitchFamily="50" charset="-128"/>
                    <a:ea typeface="メイリオ" pitchFamily="50" charset="-128"/>
                    <a:cs typeface="メイリオ" pitchFamily="50" charset="-128"/>
                  </a:rPr>
                  <a:t>戸建て</a:t>
                </a:r>
              </a:p>
            </p:txBody>
          </p:sp>
        </p:grpSp>
        <p:sp>
          <p:nvSpPr>
            <p:cNvPr id="36" name="テキスト ボックス 2059">
              <a:extLst>
                <a:ext uri="{FF2B5EF4-FFF2-40B4-BE49-F238E27FC236}">
                  <a16:creationId xmlns:a16="http://schemas.microsoft.com/office/drawing/2014/main" id="{3F910E39-DC92-8286-1415-1C264B2FB65B}"/>
                </a:ext>
              </a:extLst>
            </p:cNvPr>
            <p:cNvSpPr txBox="1">
              <a:spLocks noChangeArrowheads="1"/>
            </p:cNvSpPr>
            <p:nvPr/>
          </p:nvSpPr>
          <p:spPr bwMode="auto">
            <a:xfrm flipH="1">
              <a:off x="194031" y="5977692"/>
              <a:ext cx="2107786" cy="499814"/>
            </a:xfrm>
            <a:prstGeom prst="rect">
              <a:avLst/>
            </a:prstGeom>
            <a:noFill/>
            <a:ln>
              <a:noFill/>
            </a:ln>
          </p:spPr>
          <p:txBody>
            <a:bodyPr wrap="squar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srgbClr val="FF66CC"/>
                  </a:solidFill>
                  <a:effectLst>
                    <a:outerShdw blurRad="38100" dist="38100" dir="2700000" algn="tl">
                      <a:srgbClr val="000000">
                        <a:alpha val="43137"/>
                      </a:srgbClr>
                    </a:outerShdw>
                  </a:effectLst>
                  <a:uLnTx/>
                  <a:uFillTx/>
                  <a:latin typeface="ヒラギノ丸ゴ ProN W4"/>
                  <a:ea typeface="ヒラギノ丸ゴ ProN W4"/>
                  <a:cs typeface="ヒラギノ丸ゴ ProN W4"/>
                </a:rPr>
                <a:t>地域ごとに互助</a:t>
              </a:r>
              <a:endParaRPr kumimoji="1" lang="en-US" altLang="ja-JP" sz="1000" b="1" i="0" u="none" strike="noStrike" kern="1200" cap="none" spc="0" normalizeH="0" baseline="0" noProof="0">
                <a:ln>
                  <a:noFill/>
                </a:ln>
                <a:solidFill>
                  <a:srgbClr val="FF66CC"/>
                </a:solidFill>
                <a:effectLst>
                  <a:outerShdw blurRad="38100" dist="38100" dir="2700000" algn="tl">
                    <a:srgbClr val="000000">
                      <a:alpha val="43137"/>
                    </a:srgbClr>
                  </a:outerShdw>
                </a:effectLst>
                <a:uLnTx/>
                <a:uFillTx/>
                <a:latin typeface="ヒラギノ丸ゴ ProN W4"/>
                <a:ea typeface="ヒラギノ丸ゴ ProN W4"/>
                <a:cs typeface="ヒラギノ丸ゴ ProN W4"/>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srgbClr val="FF66CC"/>
                  </a:solidFill>
                  <a:effectLst>
                    <a:outerShdw blurRad="38100" dist="38100" dir="2700000" algn="tl">
                      <a:srgbClr val="000000">
                        <a:alpha val="43137"/>
                      </a:srgbClr>
                    </a:outerShdw>
                  </a:effectLst>
                  <a:uLnTx/>
                  <a:uFillTx/>
                  <a:latin typeface="ヒラギノ丸ゴ ProN W4"/>
                  <a:ea typeface="ヒラギノ丸ゴ ProN W4"/>
                  <a:cs typeface="ヒラギノ丸ゴ ProN W4"/>
                </a:rPr>
                <a:t>（互いの見守り）</a:t>
              </a:r>
            </a:p>
          </p:txBody>
        </p:sp>
        <p:sp>
          <p:nvSpPr>
            <p:cNvPr id="37" name="左矢印 121">
              <a:extLst>
                <a:ext uri="{FF2B5EF4-FFF2-40B4-BE49-F238E27FC236}">
                  <a16:creationId xmlns:a16="http://schemas.microsoft.com/office/drawing/2014/main" id="{BB73773B-8CCC-72D2-6CED-1A556D95960B}"/>
                </a:ext>
              </a:extLst>
            </p:cNvPr>
            <p:cNvSpPr/>
            <p:nvPr/>
          </p:nvSpPr>
          <p:spPr>
            <a:xfrm rot="20903510">
              <a:off x="966943" y="4892094"/>
              <a:ext cx="4102026" cy="224381"/>
            </a:xfrm>
            <a:prstGeom prst="leftArrow">
              <a:avLst/>
            </a:prstGeom>
            <a:solidFill>
              <a:srgbClr val="FFFF00"/>
            </a:solidFill>
            <a:ln w="9525" cap="rnd">
              <a:solidFill>
                <a:schemeClr val="tx1"/>
              </a:solidFill>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8" name="左矢印 122">
              <a:extLst>
                <a:ext uri="{FF2B5EF4-FFF2-40B4-BE49-F238E27FC236}">
                  <a16:creationId xmlns:a16="http://schemas.microsoft.com/office/drawing/2014/main" id="{2F3148E2-60E7-B6A1-77E9-D348E1C3E2E9}"/>
                </a:ext>
              </a:extLst>
            </p:cNvPr>
            <p:cNvSpPr/>
            <p:nvPr/>
          </p:nvSpPr>
          <p:spPr>
            <a:xfrm rot="20405329">
              <a:off x="2451926" y="5105080"/>
              <a:ext cx="2784344" cy="238427"/>
            </a:xfrm>
            <a:prstGeom prst="leftArrow">
              <a:avLst/>
            </a:prstGeom>
            <a:solidFill>
              <a:srgbClr val="FFFF00"/>
            </a:solidFill>
            <a:ln w="9525" cap="rnd">
              <a:solidFill>
                <a:schemeClr val="tx1"/>
              </a:solidFill>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nvGrpSpPr>
            <p:cNvPr id="39" name="グループ化 5">
              <a:extLst>
                <a:ext uri="{FF2B5EF4-FFF2-40B4-BE49-F238E27FC236}">
                  <a16:creationId xmlns:a16="http://schemas.microsoft.com/office/drawing/2014/main" id="{1D9E8B28-C1B3-BF76-D801-5E4239107E94}"/>
                </a:ext>
              </a:extLst>
            </p:cNvPr>
            <p:cNvGrpSpPr/>
            <p:nvPr/>
          </p:nvGrpSpPr>
          <p:grpSpPr>
            <a:xfrm>
              <a:off x="4260153" y="4504916"/>
              <a:ext cx="432048" cy="747168"/>
              <a:chOff x="-2514897" y="1488661"/>
              <a:chExt cx="2076450" cy="3590925"/>
            </a:xfrm>
          </p:grpSpPr>
          <p:sp>
            <p:nvSpPr>
              <p:cNvPr id="71" name="フリーフォーム 154">
                <a:extLst>
                  <a:ext uri="{FF2B5EF4-FFF2-40B4-BE49-F238E27FC236}">
                    <a16:creationId xmlns:a16="http://schemas.microsoft.com/office/drawing/2014/main" id="{06E8CD4A-2DED-2E17-0147-352C16281940}"/>
                  </a:ext>
                </a:extLst>
              </p:cNvPr>
              <p:cNvSpPr/>
              <p:nvPr/>
            </p:nvSpPr>
            <p:spPr>
              <a:xfrm>
                <a:off x="-1298713" y="3273287"/>
                <a:ext cx="609600" cy="808383"/>
              </a:xfrm>
              <a:custGeom>
                <a:avLst/>
                <a:gdLst>
                  <a:gd name="connsiteX0" fmla="*/ 172278 w 609600"/>
                  <a:gd name="connsiteY0" fmla="*/ 26504 h 808383"/>
                  <a:gd name="connsiteX1" fmla="*/ 172278 w 609600"/>
                  <a:gd name="connsiteY1" fmla="*/ 26504 h 808383"/>
                  <a:gd name="connsiteX2" fmla="*/ 0 w 609600"/>
                  <a:gd name="connsiteY2" fmla="*/ 318052 h 808383"/>
                  <a:gd name="connsiteX3" fmla="*/ 92765 w 609600"/>
                  <a:gd name="connsiteY3" fmla="*/ 357809 h 808383"/>
                  <a:gd name="connsiteX4" fmla="*/ 79513 w 609600"/>
                  <a:gd name="connsiteY4" fmla="*/ 808383 h 808383"/>
                  <a:gd name="connsiteX5" fmla="*/ 477078 w 609600"/>
                  <a:gd name="connsiteY5" fmla="*/ 808383 h 808383"/>
                  <a:gd name="connsiteX6" fmla="*/ 609600 w 609600"/>
                  <a:gd name="connsiteY6" fmla="*/ 742122 h 808383"/>
                  <a:gd name="connsiteX7" fmla="*/ 569843 w 609600"/>
                  <a:gd name="connsiteY7" fmla="*/ 530087 h 808383"/>
                  <a:gd name="connsiteX8" fmla="*/ 583096 w 609600"/>
                  <a:gd name="connsiteY8" fmla="*/ 225287 h 808383"/>
                  <a:gd name="connsiteX9" fmla="*/ 516835 w 609600"/>
                  <a:gd name="connsiteY9" fmla="*/ 13252 h 808383"/>
                  <a:gd name="connsiteX10" fmla="*/ 477078 w 609600"/>
                  <a:gd name="connsiteY10" fmla="*/ 0 h 808383"/>
                  <a:gd name="connsiteX11" fmla="*/ 119270 w 609600"/>
                  <a:gd name="connsiteY11" fmla="*/ 53009 h 808383"/>
                  <a:gd name="connsiteX12" fmla="*/ 119270 w 609600"/>
                  <a:gd name="connsiteY12" fmla="*/ 53009 h 808383"/>
                  <a:gd name="connsiteX13" fmla="*/ 172278 w 609600"/>
                  <a:gd name="connsiteY13" fmla="*/ 26504 h 8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9600" h="808383">
                    <a:moveTo>
                      <a:pt x="172278" y="26504"/>
                    </a:moveTo>
                    <a:lnTo>
                      <a:pt x="172278" y="26504"/>
                    </a:lnTo>
                    <a:lnTo>
                      <a:pt x="0" y="318052"/>
                    </a:lnTo>
                    <a:lnTo>
                      <a:pt x="92765" y="357809"/>
                    </a:lnTo>
                    <a:lnTo>
                      <a:pt x="79513" y="808383"/>
                    </a:lnTo>
                    <a:lnTo>
                      <a:pt x="477078" y="808383"/>
                    </a:lnTo>
                    <a:lnTo>
                      <a:pt x="609600" y="742122"/>
                    </a:lnTo>
                    <a:lnTo>
                      <a:pt x="569843" y="530087"/>
                    </a:lnTo>
                    <a:lnTo>
                      <a:pt x="583096" y="225287"/>
                    </a:lnTo>
                    <a:lnTo>
                      <a:pt x="516835" y="13252"/>
                    </a:lnTo>
                    <a:lnTo>
                      <a:pt x="477078" y="0"/>
                    </a:lnTo>
                    <a:lnTo>
                      <a:pt x="119270" y="53009"/>
                    </a:lnTo>
                    <a:lnTo>
                      <a:pt x="119270" y="53009"/>
                    </a:lnTo>
                    <a:lnTo>
                      <a:pt x="172278" y="2650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2" name="フリーフォーム 155">
                <a:extLst>
                  <a:ext uri="{FF2B5EF4-FFF2-40B4-BE49-F238E27FC236}">
                    <a16:creationId xmlns:a16="http://schemas.microsoft.com/office/drawing/2014/main" id="{AAEE3E12-4BBF-1B04-EF9C-64987D9C329D}"/>
                  </a:ext>
                </a:extLst>
              </p:cNvPr>
              <p:cNvSpPr/>
              <p:nvPr/>
            </p:nvSpPr>
            <p:spPr>
              <a:xfrm>
                <a:off x="-2040835" y="2332383"/>
                <a:ext cx="265044" cy="397565"/>
              </a:xfrm>
              <a:custGeom>
                <a:avLst/>
                <a:gdLst>
                  <a:gd name="connsiteX0" fmla="*/ 13252 w 265044"/>
                  <a:gd name="connsiteY0" fmla="*/ 0 h 397565"/>
                  <a:gd name="connsiteX1" fmla="*/ 13252 w 265044"/>
                  <a:gd name="connsiteY1" fmla="*/ 0 h 397565"/>
                  <a:gd name="connsiteX2" fmla="*/ 0 w 265044"/>
                  <a:gd name="connsiteY2" fmla="*/ 371060 h 397565"/>
                  <a:gd name="connsiteX3" fmla="*/ 251792 w 265044"/>
                  <a:gd name="connsiteY3" fmla="*/ 397565 h 397565"/>
                  <a:gd name="connsiteX4" fmla="*/ 265044 w 265044"/>
                  <a:gd name="connsiteY4" fmla="*/ 0 h 397565"/>
                  <a:gd name="connsiteX5" fmla="*/ 13252 w 265044"/>
                  <a:gd name="connsiteY5" fmla="*/ 0 h 39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5044" h="397565">
                    <a:moveTo>
                      <a:pt x="13252" y="0"/>
                    </a:moveTo>
                    <a:lnTo>
                      <a:pt x="13252" y="0"/>
                    </a:lnTo>
                    <a:lnTo>
                      <a:pt x="0" y="371060"/>
                    </a:lnTo>
                    <a:lnTo>
                      <a:pt x="251792" y="397565"/>
                    </a:lnTo>
                    <a:lnTo>
                      <a:pt x="265044" y="0"/>
                    </a:lnTo>
                    <a:lnTo>
                      <a:pt x="1325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3" name="フリーフォーム 156">
                <a:extLst>
                  <a:ext uri="{FF2B5EF4-FFF2-40B4-BE49-F238E27FC236}">
                    <a16:creationId xmlns:a16="http://schemas.microsoft.com/office/drawing/2014/main" id="{65BE5F91-16D4-AEA1-8BA9-8784134F0E2E}"/>
                  </a:ext>
                </a:extLst>
              </p:cNvPr>
              <p:cNvSpPr/>
              <p:nvPr/>
            </p:nvSpPr>
            <p:spPr>
              <a:xfrm>
                <a:off x="-2252870" y="3644348"/>
                <a:ext cx="795131" cy="265043"/>
              </a:xfrm>
              <a:custGeom>
                <a:avLst/>
                <a:gdLst>
                  <a:gd name="connsiteX0" fmla="*/ 0 w 795131"/>
                  <a:gd name="connsiteY0" fmla="*/ 66261 h 265043"/>
                  <a:gd name="connsiteX1" fmla="*/ 66261 w 795131"/>
                  <a:gd name="connsiteY1" fmla="*/ 251791 h 265043"/>
                  <a:gd name="connsiteX2" fmla="*/ 636105 w 795131"/>
                  <a:gd name="connsiteY2" fmla="*/ 265043 h 265043"/>
                  <a:gd name="connsiteX3" fmla="*/ 795131 w 795131"/>
                  <a:gd name="connsiteY3" fmla="*/ 79513 h 265043"/>
                  <a:gd name="connsiteX4" fmla="*/ 662609 w 795131"/>
                  <a:gd name="connsiteY4" fmla="*/ 0 h 265043"/>
                  <a:gd name="connsiteX5" fmla="*/ 225287 w 795131"/>
                  <a:gd name="connsiteY5" fmla="*/ 0 h 265043"/>
                  <a:gd name="connsiteX6" fmla="*/ 0 w 795131"/>
                  <a:gd name="connsiteY6" fmla="*/ 66261 h 26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5131" h="265043">
                    <a:moveTo>
                      <a:pt x="0" y="66261"/>
                    </a:moveTo>
                    <a:lnTo>
                      <a:pt x="66261" y="251791"/>
                    </a:lnTo>
                    <a:lnTo>
                      <a:pt x="636105" y="265043"/>
                    </a:lnTo>
                    <a:lnTo>
                      <a:pt x="795131" y="79513"/>
                    </a:lnTo>
                    <a:lnTo>
                      <a:pt x="662609" y="0"/>
                    </a:lnTo>
                    <a:lnTo>
                      <a:pt x="225287" y="0"/>
                    </a:lnTo>
                    <a:lnTo>
                      <a:pt x="0" y="6626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74" name="Picture 39" descr="E:\Desktop\illustration\illustration\15.jpg">
                <a:extLst>
                  <a:ext uri="{FF2B5EF4-FFF2-40B4-BE49-F238E27FC236}">
                    <a16:creationId xmlns:a16="http://schemas.microsoft.com/office/drawing/2014/main" id="{2DD7AE38-85C4-2914-4B52-442282BE42B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4897" y="1488661"/>
                <a:ext cx="2076450" cy="3590925"/>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円/楕円 125">
              <a:extLst>
                <a:ext uri="{FF2B5EF4-FFF2-40B4-BE49-F238E27FC236}">
                  <a16:creationId xmlns:a16="http://schemas.microsoft.com/office/drawing/2014/main" id="{CA5F8DB8-8DA7-14EB-C8F8-9E7F2D93E4EE}"/>
                </a:ext>
              </a:extLst>
            </p:cNvPr>
            <p:cNvSpPr/>
            <p:nvPr/>
          </p:nvSpPr>
          <p:spPr>
            <a:xfrm rot="5400000" flipH="1">
              <a:off x="6496154" y="3617026"/>
              <a:ext cx="2826169" cy="1419811"/>
            </a:xfrm>
            <a:prstGeom prst="ellipse">
              <a:avLst/>
            </a:prstGeom>
            <a:noFill/>
            <a:ln w="38100" cap="rnd">
              <a:solidFill>
                <a:srgbClr val="92D050"/>
              </a:solidFill>
              <a:prstDash val="dash"/>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1" name="テキスト ボックス 2059">
              <a:extLst>
                <a:ext uri="{FF2B5EF4-FFF2-40B4-BE49-F238E27FC236}">
                  <a16:creationId xmlns:a16="http://schemas.microsoft.com/office/drawing/2014/main" id="{05AA07A0-921D-44D8-FC8E-0883678A4E80}"/>
                </a:ext>
              </a:extLst>
            </p:cNvPr>
            <p:cNvSpPr txBox="1">
              <a:spLocks noChangeArrowheads="1"/>
            </p:cNvSpPr>
            <p:nvPr/>
          </p:nvSpPr>
          <p:spPr bwMode="auto">
            <a:xfrm flipH="1">
              <a:off x="2974218" y="5907180"/>
              <a:ext cx="2907109" cy="3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rPr>
                <a:t>相談援助や見守り</a:t>
              </a:r>
              <a:endParaRPr kumimoji="1" lang="en-US" altLang="ja-JP" sz="140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endParaRPr>
            </a:p>
          </p:txBody>
        </p:sp>
        <p:pic>
          <p:nvPicPr>
            <p:cNvPr id="42" name="Picture 8">
              <a:extLst>
                <a:ext uri="{FF2B5EF4-FFF2-40B4-BE49-F238E27FC236}">
                  <a16:creationId xmlns:a16="http://schemas.microsoft.com/office/drawing/2014/main" id="{4FDAB7C0-441C-634F-1153-9E08C90E65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2836" y="4098230"/>
              <a:ext cx="657135" cy="411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テキスト ボックス 2067">
              <a:extLst>
                <a:ext uri="{FF2B5EF4-FFF2-40B4-BE49-F238E27FC236}">
                  <a16:creationId xmlns:a16="http://schemas.microsoft.com/office/drawing/2014/main" id="{6C2979EA-B5C9-9D25-75A1-87FAABEEB3EE}"/>
                </a:ext>
              </a:extLst>
            </p:cNvPr>
            <p:cNvSpPr txBox="1">
              <a:spLocks noChangeArrowheads="1"/>
            </p:cNvSpPr>
            <p:nvPr/>
          </p:nvSpPr>
          <p:spPr bwMode="auto">
            <a:xfrm flipH="1">
              <a:off x="6489132" y="4530826"/>
              <a:ext cx="1252871" cy="39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ヒラギノ丸ゴ ProN W4"/>
                  <a:ea typeface="ヒラギノ丸ゴ ProN W4"/>
                  <a:cs typeface="ヒラギノ丸ゴ ProN W4"/>
                </a:rPr>
                <a:t>社会福祉法人</a:t>
              </a:r>
              <a:endParaRPr kumimoji="1" lang="en-US" altLang="ja-JP" sz="900" b="0" i="0" u="none" strike="noStrike" kern="1200" cap="none" spc="0" normalizeH="0" baseline="0" noProof="0">
                <a:ln>
                  <a:noFill/>
                </a:ln>
                <a:solidFill>
                  <a:prstClr val="black"/>
                </a:solidFill>
                <a:effectLst/>
                <a:uLnTx/>
                <a:uFillTx/>
                <a:latin typeface="ヒラギノ丸ゴ ProN W4"/>
                <a:ea typeface="ヒラギノ丸ゴ ProN W4"/>
                <a:cs typeface="ヒラギノ丸ゴ ProN W4"/>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ヒラギノ丸ゴ ProN W4"/>
                  <a:ea typeface="ヒラギノ丸ゴ ProN W4"/>
                  <a:cs typeface="ヒラギノ丸ゴ ProN W4"/>
                </a:rPr>
                <a:t>・</a:t>
              </a:r>
              <a:r>
                <a:rPr kumimoji="1" lang="en-US" altLang="ja-JP" sz="900" b="0" i="0" u="none" strike="noStrike" kern="1200" cap="none" spc="0" normalizeH="0" baseline="0" noProof="0">
                  <a:ln>
                    <a:noFill/>
                  </a:ln>
                  <a:solidFill>
                    <a:prstClr val="black"/>
                  </a:solidFill>
                  <a:effectLst/>
                  <a:uLnTx/>
                  <a:uFillTx/>
                  <a:latin typeface="ヒラギノ丸ゴ ProN W4"/>
                  <a:ea typeface="ヒラギノ丸ゴ ProN W4"/>
                  <a:cs typeface="ヒラギノ丸ゴ ProN W4"/>
                </a:rPr>
                <a:t>NPO</a:t>
              </a:r>
              <a:r>
                <a:rPr kumimoji="1" lang="ja-JP" altLang="en-US" sz="900" b="0" i="0" u="none" strike="noStrike" kern="1200" cap="none" spc="0" normalizeH="0" baseline="0" noProof="0">
                  <a:ln>
                    <a:noFill/>
                  </a:ln>
                  <a:solidFill>
                    <a:prstClr val="black"/>
                  </a:solidFill>
                  <a:effectLst/>
                  <a:uLnTx/>
                  <a:uFillTx/>
                  <a:latin typeface="ヒラギノ丸ゴ ProN W4"/>
                  <a:ea typeface="ヒラギノ丸ゴ ProN W4"/>
                  <a:cs typeface="ヒラギノ丸ゴ ProN W4"/>
                </a:rPr>
                <a:t>法人等</a:t>
              </a:r>
              <a:endParaRPr kumimoji="1" lang="en-US" altLang="ja-JP" sz="900" b="0" i="0" u="none" strike="noStrike" kern="1200" cap="none" spc="0" normalizeH="0" baseline="0" noProof="0">
                <a:ln>
                  <a:noFill/>
                </a:ln>
                <a:solidFill>
                  <a:prstClr val="black"/>
                </a:solidFill>
                <a:effectLst/>
                <a:uLnTx/>
                <a:uFillTx/>
                <a:latin typeface="ヒラギノ丸ゴ ProN W4"/>
                <a:ea typeface="ヒラギノ丸ゴ ProN W4"/>
                <a:cs typeface="ヒラギノ丸ゴ ProN W4"/>
              </a:endParaRPr>
            </a:p>
          </p:txBody>
        </p:sp>
        <p:pic>
          <p:nvPicPr>
            <p:cNvPr id="44" name="Picture 9" descr="C:\Users\TKYHB\AppData\Local\Microsoft\Windows\Temporary Internet Files\Content.IE5\J4T2SE5U\MC900434223[1].wmf">
              <a:extLst>
                <a:ext uri="{FF2B5EF4-FFF2-40B4-BE49-F238E27FC236}">
                  <a16:creationId xmlns:a16="http://schemas.microsoft.com/office/drawing/2014/main" id="{4CB7F9A4-0D51-D461-22A0-0B92DD10363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242435" y="2897958"/>
              <a:ext cx="463079" cy="49267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7" descr="C:\Users\TKYHB\AppData\Local\Microsoft\Windows\Temporary Internet Files\Content.IE5\XKGTVJGM\dglxasset[1].aspx">
              <a:extLst>
                <a:ext uri="{FF2B5EF4-FFF2-40B4-BE49-F238E27FC236}">
                  <a16:creationId xmlns:a16="http://schemas.microsoft.com/office/drawing/2014/main" id="{4ECB054E-47D2-BB8D-8EE6-45B33944CA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8104013" y="2806116"/>
              <a:ext cx="452283" cy="60028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C:\Users\TKYHB\AppData\Local\Microsoft\Windows\Temporary Internet Files\Content.IE5\7WY9GE0X\MC900239657[1].wmf">
              <a:extLst>
                <a:ext uri="{FF2B5EF4-FFF2-40B4-BE49-F238E27FC236}">
                  <a16:creationId xmlns:a16="http://schemas.microsoft.com/office/drawing/2014/main" id="{BB0BFA89-5C14-7356-6865-CE617B4CB91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H="1">
              <a:off x="8179506" y="4738605"/>
              <a:ext cx="640455" cy="497343"/>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グループ化 46">
              <a:extLst>
                <a:ext uri="{FF2B5EF4-FFF2-40B4-BE49-F238E27FC236}">
                  <a16:creationId xmlns:a16="http://schemas.microsoft.com/office/drawing/2014/main" id="{135A8571-40DF-7DC2-1E9B-9DEBB540EAC3}"/>
                </a:ext>
              </a:extLst>
            </p:cNvPr>
            <p:cNvGrpSpPr/>
            <p:nvPr/>
          </p:nvGrpSpPr>
          <p:grpSpPr>
            <a:xfrm>
              <a:off x="8394723" y="3795812"/>
              <a:ext cx="389995" cy="557760"/>
              <a:chOff x="-2514897" y="1488661"/>
              <a:chExt cx="2076450" cy="3590925"/>
            </a:xfrm>
          </p:grpSpPr>
          <p:sp>
            <p:nvSpPr>
              <p:cNvPr id="67" name="フリーフォーム 150">
                <a:extLst>
                  <a:ext uri="{FF2B5EF4-FFF2-40B4-BE49-F238E27FC236}">
                    <a16:creationId xmlns:a16="http://schemas.microsoft.com/office/drawing/2014/main" id="{953CC159-2A6A-946D-46F7-D8EEE0D118D3}"/>
                  </a:ext>
                </a:extLst>
              </p:cNvPr>
              <p:cNvSpPr/>
              <p:nvPr/>
            </p:nvSpPr>
            <p:spPr>
              <a:xfrm>
                <a:off x="-1298713" y="3273287"/>
                <a:ext cx="609600" cy="808383"/>
              </a:xfrm>
              <a:custGeom>
                <a:avLst/>
                <a:gdLst>
                  <a:gd name="connsiteX0" fmla="*/ 172278 w 609600"/>
                  <a:gd name="connsiteY0" fmla="*/ 26504 h 808383"/>
                  <a:gd name="connsiteX1" fmla="*/ 172278 w 609600"/>
                  <a:gd name="connsiteY1" fmla="*/ 26504 h 808383"/>
                  <a:gd name="connsiteX2" fmla="*/ 0 w 609600"/>
                  <a:gd name="connsiteY2" fmla="*/ 318052 h 808383"/>
                  <a:gd name="connsiteX3" fmla="*/ 92765 w 609600"/>
                  <a:gd name="connsiteY3" fmla="*/ 357809 h 808383"/>
                  <a:gd name="connsiteX4" fmla="*/ 79513 w 609600"/>
                  <a:gd name="connsiteY4" fmla="*/ 808383 h 808383"/>
                  <a:gd name="connsiteX5" fmla="*/ 477078 w 609600"/>
                  <a:gd name="connsiteY5" fmla="*/ 808383 h 808383"/>
                  <a:gd name="connsiteX6" fmla="*/ 609600 w 609600"/>
                  <a:gd name="connsiteY6" fmla="*/ 742122 h 808383"/>
                  <a:gd name="connsiteX7" fmla="*/ 569843 w 609600"/>
                  <a:gd name="connsiteY7" fmla="*/ 530087 h 808383"/>
                  <a:gd name="connsiteX8" fmla="*/ 583096 w 609600"/>
                  <a:gd name="connsiteY8" fmla="*/ 225287 h 808383"/>
                  <a:gd name="connsiteX9" fmla="*/ 516835 w 609600"/>
                  <a:gd name="connsiteY9" fmla="*/ 13252 h 808383"/>
                  <a:gd name="connsiteX10" fmla="*/ 477078 w 609600"/>
                  <a:gd name="connsiteY10" fmla="*/ 0 h 808383"/>
                  <a:gd name="connsiteX11" fmla="*/ 119270 w 609600"/>
                  <a:gd name="connsiteY11" fmla="*/ 53009 h 808383"/>
                  <a:gd name="connsiteX12" fmla="*/ 119270 w 609600"/>
                  <a:gd name="connsiteY12" fmla="*/ 53009 h 808383"/>
                  <a:gd name="connsiteX13" fmla="*/ 172278 w 609600"/>
                  <a:gd name="connsiteY13" fmla="*/ 26504 h 8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9600" h="808383">
                    <a:moveTo>
                      <a:pt x="172278" y="26504"/>
                    </a:moveTo>
                    <a:lnTo>
                      <a:pt x="172278" y="26504"/>
                    </a:lnTo>
                    <a:lnTo>
                      <a:pt x="0" y="318052"/>
                    </a:lnTo>
                    <a:lnTo>
                      <a:pt x="92765" y="357809"/>
                    </a:lnTo>
                    <a:lnTo>
                      <a:pt x="79513" y="808383"/>
                    </a:lnTo>
                    <a:lnTo>
                      <a:pt x="477078" y="808383"/>
                    </a:lnTo>
                    <a:lnTo>
                      <a:pt x="609600" y="742122"/>
                    </a:lnTo>
                    <a:lnTo>
                      <a:pt x="569843" y="530087"/>
                    </a:lnTo>
                    <a:lnTo>
                      <a:pt x="583096" y="225287"/>
                    </a:lnTo>
                    <a:lnTo>
                      <a:pt x="516835" y="13252"/>
                    </a:lnTo>
                    <a:lnTo>
                      <a:pt x="477078" y="0"/>
                    </a:lnTo>
                    <a:lnTo>
                      <a:pt x="119270" y="53009"/>
                    </a:lnTo>
                    <a:lnTo>
                      <a:pt x="119270" y="53009"/>
                    </a:lnTo>
                    <a:lnTo>
                      <a:pt x="172278" y="2650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8" name="フリーフォーム 151">
                <a:extLst>
                  <a:ext uri="{FF2B5EF4-FFF2-40B4-BE49-F238E27FC236}">
                    <a16:creationId xmlns:a16="http://schemas.microsoft.com/office/drawing/2014/main" id="{EE666786-C3A9-4ECA-555E-A3359232C003}"/>
                  </a:ext>
                </a:extLst>
              </p:cNvPr>
              <p:cNvSpPr/>
              <p:nvPr/>
            </p:nvSpPr>
            <p:spPr>
              <a:xfrm>
                <a:off x="-2040835" y="2332383"/>
                <a:ext cx="265044" cy="397565"/>
              </a:xfrm>
              <a:custGeom>
                <a:avLst/>
                <a:gdLst>
                  <a:gd name="connsiteX0" fmla="*/ 13252 w 265044"/>
                  <a:gd name="connsiteY0" fmla="*/ 0 h 397565"/>
                  <a:gd name="connsiteX1" fmla="*/ 13252 w 265044"/>
                  <a:gd name="connsiteY1" fmla="*/ 0 h 397565"/>
                  <a:gd name="connsiteX2" fmla="*/ 0 w 265044"/>
                  <a:gd name="connsiteY2" fmla="*/ 371060 h 397565"/>
                  <a:gd name="connsiteX3" fmla="*/ 251792 w 265044"/>
                  <a:gd name="connsiteY3" fmla="*/ 397565 h 397565"/>
                  <a:gd name="connsiteX4" fmla="*/ 265044 w 265044"/>
                  <a:gd name="connsiteY4" fmla="*/ 0 h 397565"/>
                  <a:gd name="connsiteX5" fmla="*/ 13252 w 265044"/>
                  <a:gd name="connsiteY5" fmla="*/ 0 h 39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5044" h="397565">
                    <a:moveTo>
                      <a:pt x="13252" y="0"/>
                    </a:moveTo>
                    <a:lnTo>
                      <a:pt x="13252" y="0"/>
                    </a:lnTo>
                    <a:lnTo>
                      <a:pt x="0" y="371060"/>
                    </a:lnTo>
                    <a:lnTo>
                      <a:pt x="251792" y="397565"/>
                    </a:lnTo>
                    <a:lnTo>
                      <a:pt x="265044" y="0"/>
                    </a:lnTo>
                    <a:lnTo>
                      <a:pt x="1325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9" name="フリーフォーム 152">
                <a:extLst>
                  <a:ext uri="{FF2B5EF4-FFF2-40B4-BE49-F238E27FC236}">
                    <a16:creationId xmlns:a16="http://schemas.microsoft.com/office/drawing/2014/main" id="{F875A9AC-B8EA-925C-BE1F-C931F83DEC94}"/>
                  </a:ext>
                </a:extLst>
              </p:cNvPr>
              <p:cNvSpPr/>
              <p:nvPr/>
            </p:nvSpPr>
            <p:spPr>
              <a:xfrm>
                <a:off x="-2252870" y="3644348"/>
                <a:ext cx="795131" cy="265043"/>
              </a:xfrm>
              <a:custGeom>
                <a:avLst/>
                <a:gdLst>
                  <a:gd name="connsiteX0" fmla="*/ 0 w 795131"/>
                  <a:gd name="connsiteY0" fmla="*/ 66261 h 265043"/>
                  <a:gd name="connsiteX1" fmla="*/ 66261 w 795131"/>
                  <a:gd name="connsiteY1" fmla="*/ 251791 h 265043"/>
                  <a:gd name="connsiteX2" fmla="*/ 636105 w 795131"/>
                  <a:gd name="connsiteY2" fmla="*/ 265043 h 265043"/>
                  <a:gd name="connsiteX3" fmla="*/ 795131 w 795131"/>
                  <a:gd name="connsiteY3" fmla="*/ 79513 h 265043"/>
                  <a:gd name="connsiteX4" fmla="*/ 662609 w 795131"/>
                  <a:gd name="connsiteY4" fmla="*/ 0 h 265043"/>
                  <a:gd name="connsiteX5" fmla="*/ 225287 w 795131"/>
                  <a:gd name="connsiteY5" fmla="*/ 0 h 265043"/>
                  <a:gd name="connsiteX6" fmla="*/ 0 w 795131"/>
                  <a:gd name="connsiteY6" fmla="*/ 66261 h 26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5131" h="265043">
                    <a:moveTo>
                      <a:pt x="0" y="66261"/>
                    </a:moveTo>
                    <a:lnTo>
                      <a:pt x="66261" y="251791"/>
                    </a:lnTo>
                    <a:lnTo>
                      <a:pt x="636105" y="265043"/>
                    </a:lnTo>
                    <a:lnTo>
                      <a:pt x="795131" y="79513"/>
                    </a:lnTo>
                    <a:lnTo>
                      <a:pt x="662609" y="0"/>
                    </a:lnTo>
                    <a:lnTo>
                      <a:pt x="225287" y="0"/>
                    </a:lnTo>
                    <a:lnTo>
                      <a:pt x="0" y="6626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70" name="Picture 39" descr="E:\Desktop\illustration\illustration\15.jpg">
                <a:extLst>
                  <a:ext uri="{FF2B5EF4-FFF2-40B4-BE49-F238E27FC236}">
                    <a16:creationId xmlns:a16="http://schemas.microsoft.com/office/drawing/2014/main" id="{927C1E09-839B-14AB-14AB-B6F1BB13DF13}"/>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4897" y="1488661"/>
                <a:ext cx="2076450" cy="3590925"/>
              </a:xfrm>
              <a:prstGeom prst="rect">
                <a:avLst/>
              </a:prstGeom>
              <a:noFill/>
              <a:extLst>
                <a:ext uri="{909E8E84-426E-40DD-AFC4-6F175D3DCCD1}">
                  <a14:hiddenFill xmlns:a14="http://schemas.microsoft.com/office/drawing/2010/main">
                    <a:solidFill>
                      <a:srgbClr val="FFFFFF"/>
                    </a:solidFill>
                  </a14:hiddenFill>
                </a:ext>
              </a:extLst>
            </p:spPr>
          </p:pic>
        </p:grpSp>
        <p:sp>
          <p:nvSpPr>
            <p:cNvPr id="48" name="正方形/長方形 47">
              <a:extLst>
                <a:ext uri="{FF2B5EF4-FFF2-40B4-BE49-F238E27FC236}">
                  <a16:creationId xmlns:a16="http://schemas.microsoft.com/office/drawing/2014/main" id="{DF756905-6EDA-8C08-C303-5751C98782ED}"/>
                </a:ext>
              </a:extLst>
            </p:cNvPr>
            <p:cNvSpPr/>
            <p:nvPr/>
          </p:nvSpPr>
          <p:spPr>
            <a:xfrm flipH="1">
              <a:off x="2468102" y="2723640"/>
              <a:ext cx="3022330" cy="368484"/>
            </a:xfrm>
            <a:prstGeom prst="rect">
              <a:avLst/>
            </a:prstGeom>
            <a:gradFill>
              <a:gsLst>
                <a:gs pos="0">
                  <a:srgbClr val="ABDB77"/>
                </a:gs>
                <a:gs pos="27000">
                  <a:srgbClr val="CFDEB0"/>
                </a:gs>
                <a:gs pos="100000">
                  <a:srgbClr val="FAFBF7"/>
                </a:gs>
              </a:gsLst>
            </a:gradFill>
            <a:ln>
              <a:solidFill>
                <a:schemeClr val="tx1"/>
              </a:solidFill>
            </a:ln>
          </p:spPr>
          <p:style>
            <a:lnRef idx="1">
              <a:schemeClr val="accent5"/>
            </a:lnRef>
            <a:fillRef idx="2">
              <a:schemeClr val="accent5"/>
            </a:fillRef>
            <a:effectRef idx="1">
              <a:schemeClr val="accent5"/>
            </a:effectRef>
            <a:fontRef idx="minor">
              <a:schemeClr val="dk1"/>
            </a:fontRef>
          </p:style>
          <p:txBody>
            <a:bodyPr wrap="square" lIns="35970" tIns="35970" rIns="35970" bIns="35970" rtlCol="0"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rPr>
                <a:t>①住まいの確保支援</a:t>
              </a:r>
            </a:p>
          </p:txBody>
        </p:sp>
        <p:sp>
          <p:nvSpPr>
            <p:cNvPr id="49" name="テキスト ボックス 17">
              <a:extLst>
                <a:ext uri="{FF2B5EF4-FFF2-40B4-BE49-F238E27FC236}">
                  <a16:creationId xmlns:a16="http://schemas.microsoft.com/office/drawing/2014/main" id="{494EF101-61FD-01A2-F824-F9B5728C055E}"/>
                </a:ext>
              </a:extLst>
            </p:cNvPr>
            <p:cNvSpPr txBox="1">
              <a:spLocks noChangeArrowheads="1"/>
            </p:cNvSpPr>
            <p:nvPr/>
          </p:nvSpPr>
          <p:spPr bwMode="auto">
            <a:xfrm flipH="1">
              <a:off x="4977662" y="5056698"/>
              <a:ext cx="1807331" cy="57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rPr>
                <a:t>事業提供主体</a:t>
              </a:r>
              <a:endParaRPr kumimoji="1" lang="en-US" altLang="ja-JP"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rPr>
                <a:t>（社会福祉法人・</a:t>
              </a:r>
              <a:r>
                <a:rPr kumimoji="1" lang="en-US" altLang="ja-JP"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rPr>
                <a:t>NPO</a:t>
              </a:r>
              <a:r>
                <a:rPr kumimoji="1" lang="ja-JP" altLang="en-US"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rPr>
                <a:t>法人等）</a:t>
              </a:r>
              <a:endParaRPr kumimoji="1" lang="en-US" altLang="ja-JP"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endParaRPr>
            </a:p>
          </p:txBody>
        </p:sp>
        <p:sp>
          <p:nvSpPr>
            <p:cNvPr id="50" name="テキスト ボックス 2067">
              <a:extLst>
                <a:ext uri="{FF2B5EF4-FFF2-40B4-BE49-F238E27FC236}">
                  <a16:creationId xmlns:a16="http://schemas.microsoft.com/office/drawing/2014/main" id="{41A1AB53-FFB4-D8CB-5C64-4E936D1E712A}"/>
                </a:ext>
              </a:extLst>
            </p:cNvPr>
            <p:cNvSpPr txBox="1">
              <a:spLocks noChangeArrowheads="1"/>
            </p:cNvSpPr>
            <p:nvPr/>
          </p:nvSpPr>
          <p:spPr bwMode="auto">
            <a:xfrm flipH="1">
              <a:off x="7098584" y="5697312"/>
              <a:ext cx="1912391" cy="2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rPr>
                <a:t>地域包括支援センター</a:t>
              </a:r>
              <a:endParaRPr kumimoji="1" lang="en-US" altLang="ja-JP"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endParaRPr>
            </a:p>
          </p:txBody>
        </p:sp>
        <p:sp>
          <p:nvSpPr>
            <p:cNvPr id="51" name="左矢印 135">
              <a:extLst>
                <a:ext uri="{FF2B5EF4-FFF2-40B4-BE49-F238E27FC236}">
                  <a16:creationId xmlns:a16="http://schemas.microsoft.com/office/drawing/2014/main" id="{2A8F4419-1D82-097B-9F5F-00942B202EBD}"/>
                </a:ext>
              </a:extLst>
            </p:cNvPr>
            <p:cNvSpPr/>
            <p:nvPr/>
          </p:nvSpPr>
          <p:spPr>
            <a:xfrm rot="646909">
              <a:off x="2125545" y="4041043"/>
              <a:ext cx="2921667" cy="210617"/>
            </a:xfrm>
            <a:prstGeom prst="leftArrow">
              <a:avLst/>
            </a:prstGeom>
            <a:solidFill>
              <a:srgbClr val="FFFF00"/>
            </a:solidFill>
            <a:ln w="9525" cap="rnd">
              <a:solidFill>
                <a:schemeClr val="tx1"/>
              </a:solidFill>
              <a:bevel/>
            </a:ln>
          </p:spPr>
          <p:style>
            <a:lnRef idx="1">
              <a:schemeClr val="accent3"/>
            </a:lnRef>
            <a:fillRef idx="2">
              <a:schemeClr val="accent3"/>
            </a:fillRef>
            <a:effectRef idx="1">
              <a:schemeClr val="accent3"/>
            </a:effectRef>
            <a:fontRef idx="minor">
              <a:schemeClr val="dk1"/>
            </a:fontRef>
          </p:style>
          <p:txBody>
            <a:bodyPr lIns="91363" tIns="45683" rIns="91363" bIns="45683"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2" name="テキスト ボックス 2067">
              <a:extLst>
                <a:ext uri="{FF2B5EF4-FFF2-40B4-BE49-F238E27FC236}">
                  <a16:creationId xmlns:a16="http://schemas.microsoft.com/office/drawing/2014/main" id="{69CEFF38-72DF-3A66-134E-4FD31FCC76C6}"/>
                </a:ext>
              </a:extLst>
            </p:cNvPr>
            <p:cNvSpPr txBox="1">
              <a:spLocks noChangeArrowheads="1"/>
            </p:cNvSpPr>
            <p:nvPr/>
          </p:nvSpPr>
          <p:spPr bwMode="auto">
            <a:xfrm flipH="1">
              <a:off x="6947521" y="2811576"/>
              <a:ext cx="1087989" cy="2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rPr>
                <a:t>福祉事務所</a:t>
              </a:r>
              <a:endParaRPr kumimoji="1" lang="en-US" altLang="ja-JP"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endParaRPr>
            </a:p>
          </p:txBody>
        </p:sp>
        <p:sp>
          <p:nvSpPr>
            <p:cNvPr id="53" name="テキスト ボックス 28">
              <a:extLst>
                <a:ext uri="{FF2B5EF4-FFF2-40B4-BE49-F238E27FC236}">
                  <a16:creationId xmlns:a16="http://schemas.microsoft.com/office/drawing/2014/main" id="{E1773106-AE40-336E-7A50-CF36DD435169}"/>
                </a:ext>
              </a:extLst>
            </p:cNvPr>
            <p:cNvSpPr txBox="1">
              <a:spLocks noChangeArrowheads="1"/>
            </p:cNvSpPr>
            <p:nvPr/>
          </p:nvSpPr>
          <p:spPr bwMode="auto">
            <a:xfrm rot="16200000">
              <a:off x="3945899" y="2134315"/>
              <a:ext cx="538361" cy="2518092"/>
            </a:xfrm>
            <a:prstGeom prst="rect">
              <a:avLst/>
            </a:prstGeom>
            <a:noFill/>
            <a:ln>
              <a:noFill/>
            </a:ln>
          </p:spPr>
          <p:txBody>
            <a:bodyPr vert="eaVert" wrap="square" lIns="0" tIns="0" rIns="0" bIns="0">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rPr>
                <a:t>住宅情報の提供・相談・入居支援</a:t>
              </a:r>
            </a:p>
          </p:txBody>
        </p:sp>
        <p:grpSp>
          <p:nvGrpSpPr>
            <p:cNvPr id="54" name="グループ化 53">
              <a:extLst>
                <a:ext uri="{FF2B5EF4-FFF2-40B4-BE49-F238E27FC236}">
                  <a16:creationId xmlns:a16="http://schemas.microsoft.com/office/drawing/2014/main" id="{5A6E563A-9951-8837-DC00-70AC003ACEB6}"/>
                </a:ext>
              </a:extLst>
            </p:cNvPr>
            <p:cNvGrpSpPr/>
            <p:nvPr/>
          </p:nvGrpSpPr>
          <p:grpSpPr>
            <a:xfrm>
              <a:off x="5001849" y="4077969"/>
              <a:ext cx="842791" cy="842791"/>
              <a:chOff x="3762062" y="4568065"/>
              <a:chExt cx="842791" cy="842791"/>
            </a:xfrm>
          </p:grpSpPr>
          <p:sp>
            <p:nvSpPr>
              <p:cNvPr id="65" name="円/楕円 148">
                <a:extLst>
                  <a:ext uri="{FF2B5EF4-FFF2-40B4-BE49-F238E27FC236}">
                    <a16:creationId xmlns:a16="http://schemas.microsoft.com/office/drawing/2014/main" id="{FC29045E-8D5A-473C-C771-83A7166D67EE}"/>
                  </a:ext>
                </a:extLst>
              </p:cNvPr>
              <p:cNvSpPr/>
              <p:nvPr/>
            </p:nvSpPr>
            <p:spPr>
              <a:xfrm flipH="1">
                <a:off x="3762062" y="4568065"/>
                <a:ext cx="842791" cy="842791"/>
              </a:xfrm>
              <a:prstGeom prst="ellipse">
                <a:avLst/>
              </a:prstGeom>
              <a:solidFill>
                <a:srgbClr val="FFC000"/>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1" i="0" u="none" strike="noStrike" kern="1200" cap="none" spc="0" normalizeH="0" baseline="0" noProof="0">
                  <a:ln>
                    <a:noFill/>
                  </a:ln>
                  <a:solidFill>
                    <a:srgbClr val="002060"/>
                  </a:solidFill>
                  <a:effectLst/>
                  <a:uLnTx/>
                  <a:uFillTx/>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300" b="1" i="0" u="none" strike="noStrike" kern="1200" cap="none" spc="0" normalizeH="0" baseline="0" noProof="0">
                  <a:ln>
                    <a:noFill/>
                  </a:ln>
                  <a:solidFill>
                    <a:srgbClr val="002060"/>
                  </a:solidFill>
                  <a:effectLst/>
                  <a:uLnTx/>
                  <a:uFillTx/>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ts val="600"/>
                  </a:lnSpc>
                  <a:spcBef>
                    <a:spcPct val="0"/>
                  </a:spcBef>
                  <a:spcAft>
                    <a:spcPct val="0"/>
                  </a:spcAft>
                  <a:buClrTx/>
                  <a:buSzTx/>
                  <a:buFontTx/>
                  <a:buNone/>
                  <a:tabLst/>
                  <a:defRPr/>
                </a:pPr>
                <a:endParaRPr kumimoji="1" lang="en-US" altLang="ja-JP" sz="1100" b="1" i="0" u="none" strike="noStrike" kern="1200" cap="none" spc="0" normalizeH="0" baseline="0" noProof="0">
                  <a:ln>
                    <a:noFill/>
                  </a:ln>
                  <a:solidFill>
                    <a:srgbClr val="002060"/>
                  </a:solidFill>
                  <a:effectLst/>
                  <a:uLnTx/>
                  <a:uFillTx/>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1" i="0" u="none" strike="noStrike" kern="1200" cap="none" spc="0" normalizeH="0" baseline="0" noProof="0">
                    <a:ln>
                      <a:noFill/>
                    </a:ln>
                    <a:solidFill>
                      <a:srgbClr val="002060"/>
                    </a:solidFill>
                    <a:effectLst/>
                    <a:uLnTx/>
                    <a:uFillTx/>
                    <a:latin typeface="メイリオ" pitchFamily="50" charset="-128"/>
                    <a:ea typeface="メイリオ" pitchFamily="50" charset="-128"/>
                    <a:cs typeface="メイリオ" pitchFamily="50" charset="-128"/>
                  </a:rPr>
                  <a:t>地域支援</a:t>
                </a:r>
                <a:endParaRPr kumimoji="1" lang="en-US" altLang="ja-JP" sz="1100" b="1" i="0" u="none" strike="noStrike" kern="1200" cap="none" spc="0" normalizeH="0" baseline="0" noProof="0">
                  <a:ln>
                    <a:noFill/>
                  </a:ln>
                  <a:solidFill>
                    <a:srgbClr val="002060"/>
                  </a:solidFill>
                  <a:effectLst/>
                  <a:uLnTx/>
                  <a:uFillTx/>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1" i="0" u="none" strike="noStrike" kern="1200" cap="none" spc="0" normalizeH="0" baseline="0" noProof="0">
                    <a:ln>
                      <a:noFill/>
                    </a:ln>
                    <a:solidFill>
                      <a:srgbClr val="002060"/>
                    </a:solidFill>
                    <a:effectLst/>
                    <a:uLnTx/>
                    <a:uFillTx/>
                    <a:latin typeface="メイリオ" pitchFamily="50" charset="-128"/>
                    <a:ea typeface="メイリオ" pitchFamily="50" charset="-128"/>
                    <a:cs typeface="メイリオ" pitchFamily="50" charset="-128"/>
                  </a:rPr>
                  <a:t>の拠点</a:t>
                </a:r>
              </a:p>
            </p:txBody>
          </p:sp>
          <p:pic>
            <p:nvPicPr>
              <p:cNvPr id="66" name="Picture 8">
                <a:extLst>
                  <a:ext uri="{FF2B5EF4-FFF2-40B4-BE49-F238E27FC236}">
                    <a16:creationId xmlns:a16="http://schemas.microsoft.com/office/drawing/2014/main" id="{9A121F3C-5642-5AD9-DA96-3DFCD7E907B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9412" y="4642931"/>
                <a:ext cx="655570" cy="40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 name="正方形/長方形 54">
              <a:extLst>
                <a:ext uri="{FF2B5EF4-FFF2-40B4-BE49-F238E27FC236}">
                  <a16:creationId xmlns:a16="http://schemas.microsoft.com/office/drawing/2014/main" id="{4A818EEF-1056-A782-960B-8BD7ED5DEC2D}"/>
                </a:ext>
              </a:extLst>
            </p:cNvPr>
            <p:cNvSpPr/>
            <p:nvPr/>
          </p:nvSpPr>
          <p:spPr>
            <a:xfrm flipH="1">
              <a:off x="2888282" y="5498761"/>
              <a:ext cx="2108572" cy="384450"/>
            </a:xfrm>
            <a:prstGeom prst="rect">
              <a:avLst/>
            </a:prstGeom>
            <a:gradFill>
              <a:gsLst>
                <a:gs pos="0">
                  <a:srgbClr val="FFFF00"/>
                </a:gs>
                <a:gs pos="55000">
                  <a:srgbClr val="FFFF66"/>
                </a:gs>
                <a:gs pos="100000">
                  <a:srgbClr val="FFFFCC"/>
                </a:gs>
              </a:gsLst>
              <a:lin ang="16200000" scaled="0"/>
            </a:gradFill>
            <a:ln>
              <a:solidFill>
                <a:schemeClr val="tx1"/>
              </a:solidFill>
            </a:ln>
          </p:spPr>
          <p:style>
            <a:lnRef idx="1">
              <a:schemeClr val="accent3"/>
            </a:lnRef>
            <a:fillRef idx="2">
              <a:schemeClr val="accent3"/>
            </a:fillRef>
            <a:effectRef idx="1">
              <a:schemeClr val="accent3"/>
            </a:effectRef>
            <a:fontRef idx="minor">
              <a:schemeClr val="dk1"/>
            </a:fontRef>
          </p:style>
          <p:txBody>
            <a:bodyPr wrap="square" lIns="108000" tIns="45683" rIns="108000" bIns="45683" rtlCol="0"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a:ln>
                    <a:noFill/>
                  </a:ln>
                  <a:solidFill>
                    <a:srgbClr val="FF0000"/>
                  </a:solidFill>
                  <a:effectLst/>
                  <a:uLnTx/>
                  <a:uFillTx/>
                  <a:latin typeface="ヒラギノ丸ゴ ProN W4"/>
                  <a:ea typeface="ヒラギノ丸ゴ ProN W4"/>
                  <a:cs typeface="ヒラギノ丸ゴ ProN W4"/>
                </a:rPr>
                <a:t>②生活支援</a:t>
              </a:r>
            </a:p>
          </p:txBody>
        </p:sp>
        <p:sp>
          <p:nvSpPr>
            <p:cNvPr id="56" name="テキスト ボックス 55">
              <a:extLst>
                <a:ext uri="{FF2B5EF4-FFF2-40B4-BE49-F238E27FC236}">
                  <a16:creationId xmlns:a16="http://schemas.microsoft.com/office/drawing/2014/main" id="{5FBEADFF-7175-C33C-9814-2FAE759575C1}"/>
                </a:ext>
              </a:extLst>
            </p:cNvPr>
            <p:cNvSpPr txBox="1"/>
            <p:nvPr/>
          </p:nvSpPr>
          <p:spPr>
            <a:xfrm flipH="1">
              <a:off x="188930" y="2564839"/>
              <a:ext cx="2102185" cy="278694"/>
            </a:xfrm>
            <a:prstGeom prst="rect">
              <a:avLst/>
            </a:prstGeom>
            <a:noFill/>
          </p:spPr>
          <p:txBody>
            <a:bodyPr wrap="square" lIns="35970" tIns="35970" rIns="35970" bIns="3597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（事業のイメージ）</a:t>
              </a:r>
            </a:p>
          </p:txBody>
        </p:sp>
        <p:sp>
          <p:nvSpPr>
            <p:cNvPr id="57" name="角丸四角形 141">
              <a:extLst>
                <a:ext uri="{FF2B5EF4-FFF2-40B4-BE49-F238E27FC236}">
                  <a16:creationId xmlns:a16="http://schemas.microsoft.com/office/drawing/2014/main" id="{0CAE39DF-4CF4-6D26-633A-68AFF5856587}"/>
                </a:ext>
              </a:extLst>
            </p:cNvPr>
            <p:cNvSpPr/>
            <p:nvPr/>
          </p:nvSpPr>
          <p:spPr>
            <a:xfrm>
              <a:off x="525378" y="4118653"/>
              <a:ext cx="2969739" cy="867092"/>
            </a:xfrm>
            <a:prstGeom prst="roundRect">
              <a:avLst>
                <a:gd name="adj" fmla="val 22500"/>
              </a:avLst>
            </a:prstGeom>
            <a:no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363" tIns="45683" rIns="91363" bIns="4568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 name="テキスト ボックス 2070">
              <a:extLst>
                <a:ext uri="{FF2B5EF4-FFF2-40B4-BE49-F238E27FC236}">
                  <a16:creationId xmlns:a16="http://schemas.microsoft.com/office/drawing/2014/main" id="{A3496809-D5FA-88A6-C6D3-A752265C9D80}"/>
                </a:ext>
              </a:extLst>
            </p:cNvPr>
            <p:cNvSpPr txBox="1">
              <a:spLocks noChangeArrowheads="1"/>
            </p:cNvSpPr>
            <p:nvPr/>
          </p:nvSpPr>
          <p:spPr bwMode="auto">
            <a:xfrm>
              <a:off x="885454" y="4123457"/>
              <a:ext cx="2760789" cy="914960"/>
            </a:xfrm>
            <a:prstGeom prst="rect">
              <a:avLst/>
            </a:prstGeom>
            <a:noFill/>
            <a:ln>
              <a:noFill/>
            </a:ln>
          </p:spPr>
          <p:txBody>
            <a:bodyPr wrap="square" lIns="91363" tIns="45683" rIns="91363" bIns="45683">
              <a:no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ts val="1000"/>
                </a:lnSpc>
                <a:spcBef>
                  <a:spcPct val="0"/>
                </a:spcBef>
                <a:spcAft>
                  <a:spcPct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rPr>
                <a:t>低所得・低資産、家族がいない、社会的なつながりによる支援が乏しい、心身の状況の低下により、居住の継続が困難等</a:t>
              </a:r>
              <a:endParaRPr kumimoji="1" lang="en-US" altLang="ja-JP" sz="1000" b="0" i="0" u="none" strike="noStrike" kern="1200" cap="none" spc="0" normalizeH="0" baseline="0" noProof="0">
                <a:ln>
                  <a:noFill/>
                </a:ln>
                <a:solidFill>
                  <a:prstClr val="black"/>
                </a:solidFill>
                <a:effectLst/>
                <a:uLnTx/>
                <a:uFillTx/>
                <a:latin typeface="HG丸ｺﾞｼｯｸM-PRO" pitchFamily="50" charset="-128"/>
                <a:ea typeface="HG丸ｺﾞｼｯｸM-PRO" pitchFamily="50" charset="-128"/>
                <a:cs typeface="+mn-cs"/>
              </a:endParaRPr>
            </a:p>
          </p:txBody>
        </p:sp>
        <p:pic>
          <p:nvPicPr>
            <p:cNvPr id="59" name="Picture 2" descr="「大家　フリー　イラスト」の画像検索結果">
              <a:hlinkClick r:id=""/>
              <a:extLst>
                <a:ext uri="{FF2B5EF4-FFF2-40B4-BE49-F238E27FC236}">
                  <a16:creationId xmlns:a16="http://schemas.microsoft.com/office/drawing/2014/main" id="{4318FF2D-BF8F-B538-6E8F-9A45DC7D697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02865" y="4953450"/>
              <a:ext cx="425090" cy="527644"/>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43" descr="E:\Desktop\illustration\illustration\20-1.jpg">
              <a:extLst>
                <a:ext uri="{FF2B5EF4-FFF2-40B4-BE49-F238E27FC236}">
                  <a16:creationId xmlns:a16="http://schemas.microsoft.com/office/drawing/2014/main" id="{2CE08D06-3369-3148-D496-325C176612EA}"/>
                </a:ext>
              </a:extLst>
            </p:cNvPr>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8975" y="4171962"/>
              <a:ext cx="274517" cy="421791"/>
            </a:xfrm>
            <a:prstGeom prst="rect">
              <a:avLst/>
            </a:prstGeom>
            <a:noFill/>
            <a:extLst>
              <a:ext uri="{909E8E84-426E-40DD-AFC4-6F175D3DCCD1}">
                <a14:hiddenFill xmlns:a14="http://schemas.microsoft.com/office/drawing/2010/main">
                  <a:solidFill>
                    <a:srgbClr val="FFFFFF"/>
                  </a:solidFill>
                </a14:hiddenFill>
              </a:ext>
            </a:extLst>
          </p:spPr>
        </p:pic>
        <p:grpSp>
          <p:nvGrpSpPr>
            <p:cNvPr id="61" name="グループ化 60">
              <a:extLst>
                <a:ext uri="{FF2B5EF4-FFF2-40B4-BE49-F238E27FC236}">
                  <a16:creationId xmlns:a16="http://schemas.microsoft.com/office/drawing/2014/main" id="{DDAEE024-1A8B-EF69-5433-407954326BAA}"/>
                </a:ext>
              </a:extLst>
            </p:cNvPr>
            <p:cNvGrpSpPr>
              <a:grpSpLocks noChangeAspect="1"/>
            </p:cNvGrpSpPr>
            <p:nvPr/>
          </p:nvGrpSpPr>
          <p:grpSpPr>
            <a:xfrm>
              <a:off x="675228" y="4596489"/>
              <a:ext cx="267849" cy="420151"/>
              <a:chOff x="9516023" y="2791421"/>
              <a:chExt cx="808037" cy="1414462"/>
            </a:xfrm>
          </p:grpSpPr>
          <p:sp>
            <p:nvSpPr>
              <p:cNvPr id="63" name="フリーフォーム 146">
                <a:extLst>
                  <a:ext uri="{FF2B5EF4-FFF2-40B4-BE49-F238E27FC236}">
                    <a16:creationId xmlns:a16="http://schemas.microsoft.com/office/drawing/2014/main" id="{1AC0EDB0-3F3C-B294-5DA1-6FC3CF01F637}"/>
                  </a:ext>
                </a:extLst>
              </p:cNvPr>
              <p:cNvSpPr/>
              <p:nvPr/>
            </p:nvSpPr>
            <p:spPr>
              <a:xfrm>
                <a:off x="9570720" y="3002280"/>
                <a:ext cx="685800" cy="449580"/>
              </a:xfrm>
              <a:custGeom>
                <a:avLst/>
                <a:gdLst>
                  <a:gd name="connsiteX0" fmla="*/ 0 w 685800"/>
                  <a:gd name="connsiteY0" fmla="*/ 114300 h 449580"/>
                  <a:gd name="connsiteX1" fmla="*/ 0 w 685800"/>
                  <a:gd name="connsiteY1" fmla="*/ 266700 h 449580"/>
                  <a:gd name="connsiteX2" fmla="*/ 129540 w 685800"/>
                  <a:gd name="connsiteY2" fmla="*/ 213360 h 449580"/>
                  <a:gd name="connsiteX3" fmla="*/ 403860 w 685800"/>
                  <a:gd name="connsiteY3" fmla="*/ 274320 h 449580"/>
                  <a:gd name="connsiteX4" fmla="*/ 563880 w 685800"/>
                  <a:gd name="connsiteY4" fmla="*/ 403860 h 449580"/>
                  <a:gd name="connsiteX5" fmla="*/ 579120 w 685800"/>
                  <a:gd name="connsiteY5" fmla="*/ 449580 h 449580"/>
                  <a:gd name="connsiteX6" fmla="*/ 662940 w 685800"/>
                  <a:gd name="connsiteY6" fmla="*/ 373380 h 449580"/>
                  <a:gd name="connsiteX7" fmla="*/ 685800 w 685800"/>
                  <a:gd name="connsiteY7" fmla="*/ 266700 h 449580"/>
                  <a:gd name="connsiteX8" fmla="*/ 647700 w 685800"/>
                  <a:gd name="connsiteY8" fmla="*/ 205740 h 449580"/>
                  <a:gd name="connsiteX9" fmla="*/ 647700 w 685800"/>
                  <a:gd name="connsiteY9" fmla="*/ 121920 h 449580"/>
                  <a:gd name="connsiteX10" fmla="*/ 556260 w 685800"/>
                  <a:gd name="connsiteY10" fmla="*/ 76200 h 449580"/>
                  <a:gd name="connsiteX11" fmla="*/ 464820 w 685800"/>
                  <a:gd name="connsiteY11" fmla="*/ 7620 h 449580"/>
                  <a:gd name="connsiteX12" fmla="*/ 396240 w 685800"/>
                  <a:gd name="connsiteY12" fmla="*/ 0 h 449580"/>
                  <a:gd name="connsiteX13" fmla="*/ 190500 w 685800"/>
                  <a:gd name="connsiteY13" fmla="*/ 0 h 449580"/>
                  <a:gd name="connsiteX14" fmla="*/ 114300 w 685800"/>
                  <a:gd name="connsiteY14" fmla="*/ 68580 h 449580"/>
                  <a:gd name="connsiteX15" fmla="*/ 0 w 685800"/>
                  <a:gd name="connsiteY15" fmla="*/ 114300 h 44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 h="449580">
                    <a:moveTo>
                      <a:pt x="0" y="114300"/>
                    </a:moveTo>
                    <a:lnTo>
                      <a:pt x="0" y="266700"/>
                    </a:lnTo>
                    <a:lnTo>
                      <a:pt x="129540" y="213360"/>
                    </a:lnTo>
                    <a:lnTo>
                      <a:pt x="403860" y="274320"/>
                    </a:lnTo>
                    <a:lnTo>
                      <a:pt x="563880" y="403860"/>
                    </a:lnTo>
                    <a:lnTo>
                      <a:pt x="579120" y="449580"/>
                    </a:lnTo>
                    <a:lnTo>
                      <a:pt x="662940" y="373380"/>
                    </a:lnTo>
                    <a:lnTo>
                      <a:pt x="685800" y="266700"/>
                    </a:lnTo>
                    <a:lnTo>
                      <a:pt x="647700" y="205740"/>
                    </a:lnTo>
                    <a:lnTo>
                      <a:pt x="647700" y="121920"/>
                    </a:lnTo>
                    <a:lnTo>
                      <a:pt x="556260" y="76200"/>
                    </a:lnTo>
                    <a:lnTo>
                      <a:pt x="464820" y="7620"/>
                    </a:lnTo>
                    <a:lnTo>
                      <a:pt x="396240" y="0"/>
                    </a:lnTo>
                    <a:lnTo>
                      <a:pt x="190500" y="0"/>
                    </a:lnTo>
                    <a:lnTo>
                      <a:pt x="114300" y="68580"/>
                    </a:lnTo>
                    <a:lnTo>
                      <a:pt x="0" y="1143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64" name="Picture 44" descr="E:\Desktop\illustration\illustration\20-2.jpg">
                <a:extLst>
                  <a:ext uri="{FF2B5EF4-FFF2-40B4-BE49-F238E27FC236}">
                    <a16:creationId xmlns:a16="http://schemas.microsoft.com/office/drawing/2014/main" id="{2B8C2BF4-DC1B-8DE5-E5C6-5FE464B7DAA7}"/>
                  </a:ext>
                </a:extLst>
              </p:cNvPr>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16023" y="2791421"/>
                <a:ext cx="808037" cy="1414462"/>
              </a:xfrm>
              <a:prstGeom prst="rect">
                <a:avLst/>
              </a:prstGeom>
              <a:noFill/>
              <a:extLst>
                <a:ext uri="{909E8E84-426E-40DD-AFC4-6F175D3DCCD1}">
                  <a14:hiddenFill xmlns:a14="http://schemas.microsoft.com/office/drawing/2010/main">
                    <a:solidFill>
                      <a:srgbClr val="FFFFFF"/>
                    </a:solidFill>
                  </a14:hiddenFill>
                </a:ext>
              </a:extLst>
            </p:spPr>
          </p:pic>
        </p:grpSp>
        <p:sp>
          <p:nvSpPr>
            <p:cNvPr id="62" name="テキスト ボックス 2067">
              <a:extLst>
                <a:ext uri="{FF2B5EF4-FFF2-40B4-BE49-F238E27FC236}">
                  <a16:creationId xmlns:a16="http://schemas.microsoft.com/office/drawing/2014/main" id="{78CB806E-84DC-F212-2E99-2F29AFF66CA9}"/>
                </a:ext>
              </a:extLst>
            </p:cNvPr>
            <p:cNvSpPr txBox="1">
              <a:spLocks noChangeArrowheads="1"/>
            </p:cNvSpPr>
            <p:nvPr/>
          </p:nvSpPr>
          <p:spPr bwMode="auto">
            <a:xfrm flipH="1">
              <a:off x="7651775" y="3348928"/>
              <a:ext cx="1417751" cy="2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63" tIns="45683" rIns="91363" bIns="45683">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rPr>
                <a:t>不動産仲介業者</a:t>
              </a:r>
              <a:endParaRPr kumimoji="1" lang="en-US" altLang="ja-JP" sz="900" b="0" i="0" u="none" strike="noStrike" kern="1200" cap="none" spc="0" normalizeH="0" baseline="0" noProof="0">
                <a:ln>
                  <a:noFill/>
                </a:ln>
                <a:solidFill>
                  <a:srgbClr val="0070C0"/>
                </a:solidFill>
                <a:effectLst/>
                <a:uLnTx/>
                <a:uFillTx/>
                <a:latin typeface="ヒラギノ丸ゴ ProN W4"/>
                <a:ea typeface="ヒラギノ丸ゴ ProN W4"/>
                <a:cs typeface="ヒラギノ丸ゴ ProN W4"/>
              </a:endParaRPr>
            </a:p>
          </p:txBody>
        </p:sp>
      </p:grpSp>
      <p:grpSp>
        <p:nvGrpSpPr>
          <p:cNvPr id="182" name="グループ化 181">
            <a:extLst>
              <a:ext uri="{FF2B5EF4-FFF2-40B4-BE49-F238E27FC236}">
                <a16:creationId xmlns:a16="http://schemas.microsoft.com/office/drawing/2014/main" id="{A243FBDB-025E-33C2-6A2F-477FB1486CF8}"/>
              </a:ext>
            </a:extLst>
          </p:cNvPr>
          <p:cNvGrpSpPr/>
          <p:nvPr/>
        </p:nvGrpSpPr>
        <p:grpSpPr>
          <a:xfrm>
            <a:off x="4465433" y="2301073"/>
            <a:ext cx="966802" cy="573752"/>
            <a:chOff x="62973" y="2414882"/>
            <a:chExt cx="966802" cy="573752"/>
          </a:xfrm>
        </p:grpSpPr>
        <p:sp>
          <p:nvSpPr>
            <p:cNvPr id="175" name="正方形/長方形 174">
              <a:extLst>
                <a:ext uri="{FF2B5EF4-FFF2-40B4-BE49-F238E27FC236}">
                  <a16:creationId xmlns:a16="http://schemas.microsoft.com/office/drawing/2014/main" id="{0872017A-3CBE-92DB-04D2-1F0170695CA3}"/>
                </a:ext>
              </a:extLst>
            </p:cNvPr>
            <p:cNvSpPr/>
            <p:nvPr/>
          </p:nvSpPr>
          <p:spPr>
            <a:xfrm>
              <a:off x="134001" y="2594813"/>
              <a:ext cx="895774" cy="393821"/>
            </a:xfrm>
            <a:prstGeom prst="rect">
              <a:avLst/>
            </a:prstGeom>
            <a:noFill/>
            <a:ln w="25400" cap="rnd" cmpd="sng" algn="ctr">
              <a:solidFill>
                <a:srgbClr val="103185"/>
              </a:solidFill>
              <a:prstDash val="solid"/>
              <a:bevel/>
            </a:ln>
            <a:effectLst/>
          </p:spPr>
          <p:txBody>
            <a:bodyPr lIns="144000" tIns="180000" rIns="144000" bIns="180000" rtlCol="0" anchor="t"/>
            <a:lstStyle/>
            <a:p>
              <a:pPr marL="1360488" marR="0" lvl="0" indent="-1647825" algn="l" defTabSz="457200" rtl="0" eaLnBrk="1" fontAlgn="auto" latinLnBrk="0" hangingPunct="1">
                <a:lnSpc>
                  <a:spcPct val="100000"/>
                </a:lnSpc>
                <a:spcBef>
                  <a:spcPts val="0"/>
                </a:spcBef>
                <a:spcAft>
                  <a:spcPts val="0"/>
                </a:spcAft>
                <a:buClr>
                  <a:prstClr val="black"/>
                </a:buClr>
                <a:buSzTx/>
                <a:buFontTx/>
                <a:buNone/>
                <a:tabLst/>
                <a:defRPr/>
              </a:pPr>
              <a:r>
                <a:rPr kumimoji="0" lang="ja-JP" altLang="en-US" sz="1200" b="1" i="0" u="none" strike="noStrike" kern="0" cap="none" spc="120" normalizeH="0" baseline="0" noProof="0">
                  <a:ln>
                    <a:noFill/>
                  </a:ln>
                  <a:solidFill>
                    <a:prstClr val="black"/>
                  </a:solidFill>
                  <a:effectLst/>
                  <a:uLnTx/>
                  <a:uFillTx/>
                  <a:latin typeface="Segoe UI" panose="020B0502040204020203" pitchFamily="34" charset="0"/>
                  <a:ea typeface="メイリオ" panose="020B0604030504040204" pitchFamily="50" charset="-128"/>
                  <a:cs typeface="+mn-cs"/>
                </a:rPr>
                <a:t>高齢者</a:t>
              </a:r>
            </a:p>
          </p:txBody>
        </p:sp>
        <p:sp>
          <p:nvSpPr>
            <p:cNvPr id="176" name="角丸四角形 27">
              <a:extLst>
                <a:ext uri="{FF2B5EF4-FFF2-40B4-BE49-F238E27FC236}">
                  <a16:creationId xmlns:a16="http://schemas.microsoft.com/office/drawing/2014/main" id="{69677B9E-DC6D-5EB1-6358-D87200BCECE6}"/>
                </a:ext>
              </a:extLst>
            </p:cNvPr>
            <p:cNvSpPr/>
            <p:nvPr/>
          </p:nvSpPr>
          <p:spPr>
            <a:xfrm>
              <a:off x="62973" y="2414882"/>
              <a:ext cx="966802" cy="295171"/>
            </a:xfrm>
            <a:prstGeom prst="roundRect">
              <a:avLst>
                <a:gd name="adj" fmla="val 0"/>
              </a:avLst>
            </a:prstGeom>
            <a:solidFill>
              <a:srgbClr val="103185"/>
            </a:solidFill>
            <a:ln w="76200">
              <a:solidFill>
                <a:srgbClr val="FFFFFF"/>
              </a:solidFill>
            </a:ln>
          </p:spPr>
          <p:txBody>
            <a:bodyPr lIns="144000" tIns="36000" bIns="36000"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rPr>
                <a:t>対象者</a:t>
              </a:r>
              <a:endParaRPr kumimoji="0" lang="en-US" altLang="ja-JP"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endParaRPr>
            </a:p>
          </p:txBody>
        </p:sp>
      </p:grpSp>
      <p:grpSp>
        <p:nvGrpSpPr>
          <p:cNvPr id="187" name="グループ化 186">
            <a:extLst>
              <a:ext uri="{FF2B5EF4-FFF2-40B4-BE49-F238E27FC236}">
                <a16:creationId xmlns:a16="http://schemas.microsoft.com/office/drawing/2014/main" id="{717250F5-6128-9B1C-40B5-482C3AC6E0A8}"/>
              </a:ext>
            </a:extLst>
          </p:cNvPr>
          <p:cNvGrpSpPr/>
          <p:nvPr/>
        </p:nvGrpSpPr>
        <p:grpSpPr>
          <a:xfrm>
            <a:off x="5516721" y="2288945"/>
            <a:ext cx="4532359" cy="582458"/>
            <a:chOff x="1777545" y="2371674"/>
            <a:chExt cx="4532359" cy="582458"/>
          </a:xfrm>
        </p:grpSpPr>
        <p:sp>
          <p:nvSpPr>
            <p:cNvPr id="183" name="テキスト ボックス 182">
              <a:extLst>
                <a:ext uri="{FF2B5EF4-FFF2-40B4-BE49-F238E27FC236}">
                  <a16:creationId xmlns:a16="http://schemas.microsoft.com/office/drawing/2014/main" id="{409A3AC0-A485-F13A-E0A9-2B6FB1AF3745}"/>
                </a:ext>
              </a:extLst>
            </p:cNvPr>
            <p:cNvSpPr txBox="1"/>
            <p:nvPr/>
          </p:nvSpPr>
          <p:spPr>
            <a:xfrm>
              <a:off x="2375307" y="2675140"/>
              <a:ext cx="3934597" cy="25391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居住支援法人など、事業運営が適切に実施できる団体に委託可</a:t>
              </a:r>
            </a:p>
          </p:txBody>
        </p:sp>
        <p:grpSp>
          <p:nvGrpSpPr>
            <p:cNvPr id="184" name="グループ化 183">
              <a:extLst>
                <a:ext uri="{FF2B5EF4-FFF2-40B4-BE49-F238E27FC236}">
                  <a16:creationId xmlns:a16="http://schemas.microsoft.com/office/drawing/2014/main" id="{F9EE35EF-3043-379B-44E1-E5D8AA0CD9C1}"/>
                </a:ext>
              </a:extLst>
            </p:cNvPr>
            <p:cNvGrpSpPr/>
            <p:nvPr/>
          </p:nvGrpSpPr>
          <p:grpSpPr>
            <a:xfrm>
              <a:off x="1777545" y="2371674"/>
              <a:ext cx="4349066" cy="582458"/>
              <a:chOff x="88626" y="2388223"/>
              <a:chExt cx="4349066" cy="497556"/>
            </a:xfrm>
          </p:grpSpPr>
          <p:sp>
            <p:nvSpPr>
              <p:cNvPr id="185" name="正方形/長方形 184">
                <a:extLst>
                  <a:ext uri="{FF2B5EF4-FFF2-40B4-BE49-F238E27FC236}">
                    <a16:creationId xmlns:a16="http://schemas.microsoft.com/office/drawing/2014/main" id="{64AA98BE-D0E6-1B7B-06FF-B767BBBEBED6}"/>
                  </a:ext>
                </a:extLst>
              </p:cNvPr>
              <p:cNvSpPr/>
              <p:nvPr/>
            </p:nvSpPr>
            <p:spPr>
              <a:xfrm>
                <a:off x="137476" y="2549363"/>
                <a:ext cx="4300216" cy="336416"/>
              </a:xfrm>
              <a:prstGeom prst="rect">
                <a:avLst/>
              </a:prstGeom>
              <a:noFill/>
              <a:ln w="25400" cap="rnd" cmpd="sng" algn="ctr">
                <a:solidFill>
                  <a:srgbClr val="103185"/>
                </a:solidFill>
                <a:prstDash val="solid"/>
                <a:bevel/>
              </a:ln>
              <a:effectLst/>
            </p:spPr>
            <p:txBody>
              <a:bodyPr lIns="144000" tIns="180000" rIns="144000" bIns="180000" rtlCol="0" anchor="t"/>
              <a:lstStyle/>
              <a:p>
                <a:pPr marL="1360488" marR="0" lvl="0" indent="-1647825" algn="l" defTabSz="457200" rtl="0" eaLnBrk="1" fontAlgn="auto" latinLnBrk="0" hangingPunct="1">
                  <a:lnSpc>
                    <a:spcPct val="100000"/>
                  </a:lnSpc>
                  <a:spcBef>
                    <a:spcPts val="0"/>
                  </a:spcBef>
                  <a:spcAft>
                    <a:spcPts val="0"/>
                  </a:spcAft>
                  <a:buClr>
                    <a:prstClr val="black"/>
                  </a:buClr>
                  <a:buSzTx/>
                  <a:buFontTx/>
                  <a:buNone/>
                  <a:tabLst/>
                  <a:defRPr/>
                </a:pPr>
                <a:r>
                  <a:rPr kumimoji="0" lang="ja-JP" altLang="en-US" sz="1200" b="1" i="0" u="none" strike="noStrike" kern="0" cap="none" spc="120" normalizeH="0" baseline="0" noProof="0">
                    <a:ln>
                      <a:noFill/>
                    </a:ln>
                    <a:solidFill>
                      <a:prstClr val="black"/>
                    </a:solidFill>
                    <a:effectLst/>
                    <a:uLnTx/>
                    <a:uFillTx/>
                    <a:latin typeface="Segoe UI" panose="020B0502040204020203" pitchFamily="34" charset="0"/>
                    <a:ea typeface="メイリオ" panose="020B0604030504040204" pitchFamily="50" charset="-128"/>
                    <a:cs typeface="+mn-cs"/>
                  </a:rPr>
                  <a:t>市町村</a:t>
                </a:r>
              </a:p>
            </p:txBody>
          </p:sp>
          <p:sp>
            <p:nvSpPr>
              <p:cNvPr id="186" name="角丸四角形 27">
                <a:extLst>
                  <a:ext uri="{FF2B5EF4-FFF2-40B4-BE49-F238E27FC236}">
                    <a16:creationId xmlns:a16="http://schemas.microsoft.com/office/drawing/2014/main" id="{275C4764-6E98-4138-2C79-A1B9A0843678}"/>
                  </a:ext>
                </a:extLst>
              </p:cNvPr>
              <p:cNvSpPr/>
              <p:nvPr/>
            </p:nvSpPr>
            <p:spPr>
              <a:xfrm>
                <a:off x="88626" y="2388223"/>
                <a:ext cx="992457" cy="255420"/>
              </a:xfrm>
              <a:prstGeom prst="roundRect">
                <a:avLst>
                  <a:gd name="adj" fmla="val 0"/>
                </a:avLst>
              </a:prstGeom>
              <a:solidFill>
                <a:srgbClr val="103185"/>
              </a:solidFill>
              <a:ln w="76200">
                <a:solidFill>
                  <a:srgbClr val="FFFFFF"/>
                </a:solidFill>
              </a:ln>
            </p:spPr>
            <p:txBody>
              <a:bodyPr lIns="144000" tIns="36000" bIns="36000"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rPr>
                  <a:t>実施主体</a:t>
                </a:r>
                <a:endParaRPr kumimoji="0" lang="en-US" altLang="ja-JP"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endParaRPr>
              </a:p>
            </p:txBody>
          </p:sp>
        </p:grpSp>
      </p:grpSp>
      <p:sp>
        <p:nvSpPr>
          <p:cNvPr id="3" name="角丸四角形 27">
            <a:extLst>
              <a:ext uri="{FF2B5EF4-FFF2-40B4-BE49-F238E27FC236}">
                <a16:creationId xmlns:a16="http://schemas.microsoft.com/office/drawing/2014/main" id="{B15A1BF9-0E75-D4DD-A11B-8655AC139B1B}"/>
              </a:ext>
            </a:extLst>
          </p:cNvPr>
          <p:cNvSpPr/>
          <p:nvPr/>
        </p:nvSpPr>
        <p:spPr>
          <a:xfrm>
            <a:off x="59175" y="671518"/>
            <a:ext cx="807600" cy="326577"/>
          </a:xfrm>
          <a:prstGeom prst="roundRect">
            <a:avLst>
              <a:gd name="adj" fmla="val 0"/>
            </a:avLst>
          </a:prstGeom>
          <a:solidFill>
            <a:srgbClr val="103185"/>
          </a:solidFill>
          <a:ln w="76200">
            <a:solidFill>
              <a:srgbClr val="FFFFFF"/>
            </a:solidFill>
          </a:ln>
        </p:spPr>
        <p:txBody>
          <a:bodyPr lIns="144000" tIns="36000" bIns="36000"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rPr>
              <a:t>概要</a:t>
            </a:r>
            <a:endParaRPr kumimoji="0" lang="en-US" altLang="ja-JP" sz="1200" b="1" i="0" u="none" strike="noStrike" kern="0" cap="none" spc="239" normalizeH="0" baseline="0" noProof="0">
              <a:ln>
                <a:noFill/>
              </a:ln>
              <a:solidFill>
                <a:srgbClr val="FFFFFF"/>
              </a:solidFill>
              <a:effectLst/>
              <a:uLnTx/>
              <a:uFillTx/>
              <a:latin typeface="Segoe UI" panose="020B0502040204020203" pitchFamily="34" charset="0"/>
              <a:ea typeface="メイリオ" panose="020B0604030504040204" pitchFamily="50" charset="-128"/>
              <a:cs typeface="Noto Sans CJK JP DemiLight" charset="-128"/>
            </a:endParaRPr>
          </a:p>
        </p:txBody>
      </p:sp>
      <p:sp>
        <p:nvSpPr>
          <p:cNvPr id="2" name="スライド番号プレースホルダー 3">
            <a:extLst>
              <a:ext uri="{FF2B5EF4-FFF2-40B4-BE49-F238E27FC236}">
                <a16:creationId xmlns:a16="http://schemas.microsoft.com/office/drawing/2014/main" id="{A2FC4D09-5C8F-117C-A300-6FF4FD526116}"/>
              </a:ext>
            </a:extLst>
          </p:cNvPr>
          <p:cNvSpPr txBox="1">
            <a:spLocks/>
          </p:cNvSpPr>
          <p:nvPr/>
        </p:nvSpPr>
        <p:spPr bwMode="auto">
          <a:xfrm>
            <a:off x="9078425" y="6552072"/>
            <a:ext cx="843127" cy="261214"/>
          </a:xfrm>
          <a:prstGeom prst="rect">
            <a:avLst/>
          </a:prstGeom>
          <a:noFill/>
          <a:ln w="9525">
            <a:noFill/>
            <a:miter lim="800000"/>
            <a:headEnd/>
            <a:tailEnd/>
          </a:ln>
          <a:effectLst/>
        </p:spPr>
        <p:txBody>
          <a:bodyPr vert="horz" wrap="square" lIns="0" tIns="0" rIns="107311" bIns="0" numCol="1" anchor="ctr" anchorCtr="0" compatLnSpc="1">
            <a:prstTxWarp prst="textNoShape">
              <a:avLst/>
            </a:prstTxWarp>
          </a:bodyPr>
          <a:lstStyle>
            <a:defPPr>
              <a:defRPr lang="ja-JP"/>
            </a:defPPr>
            <a:lvl1pPr algn="r" rtl="0" fontAlgn="base">
              <a:spcBef>
                <a:spcPct val="0"/>
              </a:spcBef>
              <a:spcAft>
                <a:spcPct val="0"/>
              </a:spcAft>
              <a:defRPr kumimoji="1" sz="1400" kern="1200">
                <a:solidFill>
                  <a:schemeClr val="tx1"/>
                </a:solidFill>
                <a:latin typeface="Arial" charset="0"/>
                <a:ea typeface="ＭＳ Ｐゴシック" pitchFamily="50" charset="-128"/>
                <a:cs typeface="+mn-cs"/>
              </a:defRPr>
            </a:lvl1pPr>
            <a:lvl2pPr marL="457065"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13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194"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26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5324" algn="l" defTabSz="914130" rtl="0" eaLnBrk="1" latinLnBrk="0" hangingPunct="1">
              <a:defRPr kumimoji="1" kern="1200">
                <a:solidFill>
                  <a:schemeClr val="tx1"/>
                </a:solidFill>
                <a:latin typeface="Arial" charset="0"/>
                <a:ea typeface="ＭＳ Ｐゴシック" pitchFamily="50" charset="-128"/>
                <a:cs typeface="+mn-cs"/>
              </a:defRPr>
            </a:lvl6pPr>
            <a:lvl7pPr marL="2742390" algn="l" defTabSz="914130" rtl="0" eaLnBrk="1" latinLnBrk="0" hangingPunct="1">
              <a:defRPr kumimoji="1" kern="1200">
                <a:solidFill>
                  <a:schemeClr val="tx1"/>
                </a:solidFill>
                <a:latin typeface="Arial" charset="0"/>
                <a:ea typeface="ＭＳ Ｐゴシック" pitchFamily="50" charset="-128"/>
                <a:cs typeface="+mn-cs"/>
              </a:defRPr>
            </a:lvl7pPr>
            <a:lvl8pPr marL="3199454" algn="l" defTabSz="914130" rtl="0" eaLnBrk="1" latinLnBrk="0" hangingPunct="1">
              <a:defRPr kumimoji="1" kern="1200">
                <a:solidFill>
                  <a:schemeClr val="tx1"/>
                </a:solidFill>
                <a:latin typeface="Arial" charset="0"/>
                <a:ea typeface="ＭＳ Ｐゴシック" pitchFamily="50" charset="-128"/>
                <a:cs typeface="+mn-cs"/>
              </a:defRPr>
            </a:lvl8pPr>
            <a:lvl9pPr marL="3656517" algn="l" defTabSz="914130" rtl="0" eaLnBrk="1" latinLnBrk="0" hangingPunct="1">
              <a:defRPr kumimoji="1" kern="1200">
                <a:solidFill>
                  <a:schemeClr val="tx1"/>
                </a:solidFill>
                <a:latin typeface="Arial" charset="0"/>
                <a:ea typeface="ＭＳ Ｐゴシック" pitchFamily="50" charset="-128"/>
                <a:cs typeface="+mn-cs"/>
              </a:defRPr>
            </a:lvl9pPr>
          </a:lstStyle>
          <a:p>
            <a:pPr marL="0" marR="0" lvl="0" indent="0" algn="r" defTabSz="908122" rtl="0" eaLnBrk="1" fontAlgn="base" latinLnBrk="0" hangingPunct="1">
              <a:lnSpc>
                <a:spcPct val="100000"/>
              </a:lnSpc>
              <a:spcBef>
                <a:spcPct val="0"/>
              </a:spcBef>
              <a:spcAft>
                <a:spcPct val="0"/>
              </a:spcAft>
              <a:buClrTx/>
              <a:buSzTx/>
              <a:buFontTx/>
              <a:buNone/>
              <a:tabLst/>
              <a:defRPr/>
            </a:pPr>
            <a:fld id="{F3E38AA4-3C70-484D-AB19-AD2B0A89D01F}" type="slidenum">
              <a:rPr kumimoji="1" lang="en-US" altLang="ja-JP" sz="1400" b="1" i="0" u="none" strike="noStrike" kern="1200" cap="none" spc="0" normalizeH="0" baseline="0" noProof="0">
                <a:ln>
                  <a:noFill/>
                </a:ln>
                <a:solidFill>
                  <a:srgbClr val="000000"/>
                </a:solidFill>
                <a:effectLst/>
                <a:uLnTx/>
                <a:uFillTx/>
                <a:latin typeface="HGｺﾞｼｯｸM" panose="020B0609000000000000" pitchFamily="49" charset="-128"/>
                <a:ea typeface="HGｺﾞｼｯｸM" panose="020B0609000000000000" pitchFamily="49" charset="-128"/>
                <a:cs typeface="+mn-cs"/>
              </a:rPr>
              <a:pPr marL="0" marR="0" lvl="0" indent="0" algn="r" defTabSz="908122" rtl="0" eaLnBrk="1" fontAlgn="base" latinLnBrk="0" hangingPunct="1">
                <a:lnSpc>
                  <a:spcPct val="100000"/>
                </a:lnSpc>
                <a:spcBef>
                  <a:spcPct val="0"/>
                </a:spcBef>
                <a:spcAft>
                  <a:spcPct val="0"/>
                </a:spcAft>
                <a:buClrTx/>
                <a:buSzTx/>
                <a:buFontTx/>
                <a:buNone/>
                <a:tabLst/>
                <a:defRPr/>
              </a:pPr>
              <a:t>4</a:t>
            </a:fld>
            <a:endParaRPr kumimoji="1" lang="en-US" altLang="ja-JP" sz="1400" b="1" i="0" u="none" strike="noStrike" kern="1200" cap="none" spc="0" normalizeH="0" baseline="0" noProof="0">
              <a:ln>
                <a:noFill/>
              </a:ln>
              <a:solidFill>
                <a:srgbClr val="000000"/>
              </a:solidFill>
              <a:effectLst/>
              <a:uLnTx/>
              <a:uFillTx/>
              <a:latin typeface="HGｺﾞｼｯｸM" panose="020B0609000000000000" pitchFamily="49" charset="-128"/>
              <a:ea typeface="HGｺﾞｼｯｸM" panose="020B0609000000000000" pitchFamily="49" charset="-128"/>
              <a:cs typeface="+mn-cs"/>
            </a:endParaRPr>
          </a:p>
        </p:txBody>
      </p:sp>
    </p:spTree>
    <p:extLst>
      <p:ext uri="{BB962C8B-B14F-4D97-AF65-F5344CB8AC3E}">
        <p14:creationId xmlns:p14="http://schemas.microsoft.com/office/powerpoint/2010/main" val="3708590168"/>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spPr>
      <a:bodyPr rtlCol="0" anchor="ctr"/>
      <a:lstStyle>
        <a:defPPr>
          <a:lnSpc>
            <a:spcPts val="2400"/>
          </a:lnSpc>
          <a:defRPr kumimoji="1" dirty="0" smtClean="0">
            <a:solidFill>
              <a:schemeClr val="tx1"/>
            </a:solidFill>
            <a:latin typeface="ＭＳ ゴシック" pitchFamily="49" charset="-128"/>
            <a:ea typeface="ＭＳ ゴシック" pitchFamily="49"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9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1_標準デザイン">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a:noFill/>
        <a:ln w="12700">
          <a:solidFill>
            <a:schemeClr val="tx1">
              <a:lumMod val="50000"/>
              <a:lumOff val="50000"/>
            </a:schemeClr>
          </a:solidFill>
        </a:ln>
      </a:spPr>
      <a:bodyPr lIns="72000" rIns="72000" rtlCol="0" anchor="ctr"/>
      <a:lstStyle>
        <a:defPPr marL="0" marR="0" indent="0" algn="l" defTabSz="914400" rtl="0" eaLnBrk="1" fontAlgn="auto" latinLnBrk="0" hangingPunct="1">
          <a:lnSpc>
            <a:spcPct val="100000"/>
          </a:lnSpc>
          <a:spcBef>
            <a:spcPts val="0"/>
          </a:spcBef>
          <a:spcAft>
            <a:spcPts val="0"/>
          </a:spcAft>
          <a:buClrTx/>
          <a:buSzTx/>
          <a:buFontTx/>
          <a:buNone/>
          <a:tabLst/>
          <a:defRPr kumimoji="1" sz="1400" b="1" i="0" u="none" strike="noStrike" kern="1200" cap="none" spc="0" normalizeH="0" baseline="0" noProof="0" dirty="0" smtClean="0">
            <a:ln>
              <a:noFill/>
            </a:ln>
            <a:solidFill>
              <a:prstClr val="black"/>
            </a:solidFill>
            <a:effectLst/>
            <a:uLnTx/>
            <a:uFillTx/>
            <a:latin typeface="ＭＳ Ｐゴシック"/>
            <a:ea typeface="ＭＳ Ｐゴシック"/>
            <a:cs typeface="Mangal" pitchFamily="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8.xml><?xml version="1.0" encoding="utf-8"?>
<a:theme xmlns:a="http://schemas.openxmlformats.org/drawingml/2006/main" name="3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2924</Words>
  <Application>Microsoft Office PowerPoint</Application>
  <PresentationFormat>A4 210 x 297 mm</PresentationFormat>
  <Paragraphs>205</Paragraphs>
  <Slides>4</Slides>
  <Notes>3</Notes>
  <HiddenSlides>0</HiddenSlides>
  <MMClips>0</MMClips>
  <ScaleCrop>false</ScaleCrop>
  <HeadingPairs>
    <vt:vector size="6" baseType="variant">
      <vt:variant>
        <vt:lpstr>使用されているフォント</vt:lpstr>
      </vt:variant>
      <vt:variant>
        <vt:i4>15</vt:i4>
      </vt:variant>
      <vt:variant>
        <vt:lpstr>テーマ</vt:lpstr>
      </vt:variant>
      <vt:variant>
        <vt:i4>8</vt:i4>
      </vt:variant>
      <vt:variant>
        <vt:lpstr>スライド タイトル</vt:lpstr>
      </vt:variant>
      <vt:variant>
        <vt:i4>4</vt:i4>
      </vt:variant>
    </vt:vector>
  </HeadingPairs>
  <TitlesOfParts>
    <vt:vector size="27" baseType="lpstr">
      <vt:lpstr>BIZ UDPゴシック</vt:lpstr>
      <vt:lpstr>HGP創英角ｺﾞｼｯｸUB</vt:lpstr>
      <vt:lpstr>HGｺﾞｼｯｸE</vt:lpstr>
      <vt:lpstr>HGｺﾞｼｯｸM</vt:lpstr>
      <vt:lpstr>HG丸ｺﾞｼｯｸM-PRO</vt:lpstr>
      <vt:lpstr>Meiryo UI</vt:lpstr>
      <vt:lpstr>ヒラギノ丸ゴ ProN W4</vt:lpstr>
      <vt:lpstr>メイリオ</vt:lpstr>
      <vt:lpstr>メイリオ</vt:lpstr>
      <vt:lpstr>游ゴシック</vt:lpstr>
      <vt:lpstr>游ゴシック Light</vt:lpstr>
      <vt:lpstr>Arial</vt:lpstr>
      <vt:lpstr>Calibri</vt:lpstr>
      <vt:lpstr>Segoe UI</vt:lpstr>
      <vt:lpstr>Wingdings</vt:lpstr>
      <vt:lpstr>デザインの設定</vt:lpstr>
      <vt:lpstr>19_Office テーマ</vt:lpstr>
      <vt:lpstr>9_デザインの設定</vt:lpstr>
      <vt:lpstr>5_デザインの設定</vt:lpstr>
      <vt:lpstr>1_デザインの設定</vt:lpstr>
      <vt:lpstr>2_デザインの設定</vt:lpstr>
      <vt:lpstr>11_標準デザイン</vt:lpstr>
      <vt:lpstr>3_Office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2024-08-29T03:44:35Z</dcterms:created>
  <dcterms:modified xsi:type="dcterms:W3CDTF">2025-05-14T05:47:47Z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0x0101005D3168BFA3257B4E964E869E529D431B</vt:lpwstr>
  </property>
  <property fmtid="{D5CDD505-2E9C-101B-9397-08002B2CF9AE}" pid="3" name="MediaServiceImageTags">
    <vt:lpwstr/>
  </property>
</Properties>
</file>